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11"/>
  </p:notesMasterIdLst>
  <p:sldIdLst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gan Crowe" initials="MC" lastIdx="2" clrIdx="0">
    <p:extLst>
      <p:ext uri="{19B8F6BF-5375-455C-9EA6-DF929625EA0E}">
        <p15:presenceInfo xmlns:p15="http://schemas.microsoft.com/office/powerpoint/2012/main" userId="S::mek13b@fsu.edu::65c22217-7b58-4445-9136-db9b153c424a" providerId="AD"/>
      </p:ext>
    </p:extLst>
  </p:cmAuthor>
  <p:cmAuthor id="2" name="Catherine Barrios" initials="CB" lastIdx="2" clrIdx="1">
    <p:extLst>
      <p:ext uri="{19B8F6BF-5375-455C-9EA6-DF929625EA0E}">
        <p15:presenceInfo xmlns:p15="http://schemas.microsoft.com/office/powerpoint/2012/main" userId="S::cb14r@fsu.edu::56995853-45d8-4058-a958-6cd28f2692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6-22T10:52:10.959" idx="2">
    <p:pos x="10" y="10"/>
    <p:text>I think it may be helpful to have a general, heres what the Career Center does slide , could even just be a screenshot from the info page.
</p:text>
    <p:extLst>
      <p:ext uri="{C676402C-5697-4E1C-873F-D02D1690AC5C}">
        <p15:threadingInfo xmlns:p15="http://schemas.microsoft.com/office/powerpoint/2012/main" timeZoneBias="420"/>
      </p:ext>
    </p:extLst>
  </p:cm>
  <p:cm authorId="2" dt="2020-06-23T13:26:57.365" idx="2">
    <p:pos x="10" y="106"/>
    <p:text>I like the idea of the general here's what we do. I'll post a slide with a screenshot. Let me know if you like that picture. 
</p:text>
    <p:extLst>
      <p:ext uri="{C676402C-5697-4E1C-873F-D02D1690AC5C}">
        <p15:threadingInfo xmlns:p15="http://schemas.microsoft.com/office/powerpoint/2012/main" timeZoneBias="420">
          <p15:parentCm authorId="1" idx="2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8F0E8-3058-43ED-BBAF-198D1F9FE36A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BE03EF-EEC0-4047-9BC6-EFF6BEE2C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5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Recommended </a:t>
            </a:r>
            <a:r>
              <a:rPr lang="en-US" err="1"/>
              <a:t>CareerSpots</a:t>
            </a:r>
            <a:r>
              <a:rPr lang="en-US"/>
              <a:t> videos for this workshop:</a:t>
            </a:r>
          </a:p>
          <a:p>
            <a:endParaRPr lang="en-US"/>
          </a:p>
          <a:p>
            <a:r>
              <a:rPr lang="en-US"/>
              <a:t>Why Visit the FSU Career Center: https://www.youtube.com/watch?v=s1v8gsbVmHI</a:t>
            </a:r>
          </a:p>
          <a:p>
            <a:r>
              <a:rPr lang="en-US"/>
              <a:t>Use Your Career Center: http://www.careerspots.com/newplayer/default.aspx?key=-4FXWjbYVKQTOhe55MHi3Q2&amp;</a:t>
            </a:r>
          </a:p>
          <a:p>
            <a:r>
              <a:rPr lang="en-US"/>
              <a:t>Career Center Benefits: http://www.careerspots.com/newplayer/default.aspx?key=lEyILhMNL0QAA0Oj48txnA2&amp;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F862B-D372-4153-9F32-591AD73EE1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917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 Career Center is here to support your needs as graduate students: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Introduce topics of advising covered by liaisons and Career Advisors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Link to  Graduate Student webpage on our website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Provide an overview of the GPNR Program for  grad students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F862B-D372-4153-9F32-591AD73EE1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70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Life as a graduate student can get busy. Do not wait until you are about to graduate to begin preparing for your job search. Get started today:</a:t>
            </a:r>
          </a:p>
          <a:p>
            <a:r>
              <a:rPr lang="en-US" dirty="0">
                <a:cs typeface="Calibri"/>
              </a:rPr>
              <a:t>You do not need to have all of the steps figured out, meet with your liaisons to discuss your path and steps to help you reach your career goals.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F862B-D372-4153-9F32-591AD73EE1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596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F862B-D372-4153-9F32-591AD73EE1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533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2"/>
          <p:cNvSpPr>
            <a:spLocks noGrp="1"/>
          </p:cNvSpPr>
          <p:nvPr>
            <p:ph type="title" idx="4294967295"/>
          </p:nvPr>
        </p:nvSpPr>
        <p:spPr>
          <a:xfrm>
            <a:off x="590825" y="2833816"/>
            <a:ext cx="9849660" cy="1320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18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631952" y="1408670"/>
            <a:ext cx="9671049" cy="49176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31952" y="540221"/>
            <a:ext cx="9671049" cy="781951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6055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2"/>
          <p:cNvSpPr>
            <a:spLocks noGrp="1"/>
          </p:cNvSpPr>
          <p:nvPr>
            <p:ph type="title" idx="4294967295"/>
          </p:nvPr>
        </p:nvSpPr>
        <p:spPr>
          <a:xfrm>
            <a:off x="590825" y="2833816"/>
            <a:ext cx="9849660" cy="1320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1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8" name="Content Placeholder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953292" cy="1027134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 userDrawn="1"/>
        </p:nvSpPr>
        <p:spPr>
          <a:xfrm>
            <a:off x="324285" y="6414718"/>
            <a:ext cx="6917267" cy="35560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career.fsu.edu • 850-644-6431 • @</a:t>
            </a:r>
            <a:r>
              <a:rPr lang="en-US" sz="180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fsucareercenter</a:t>
            </a:r>
            <a:r>
              <a:rPr lang="en-US"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700" baseline="30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59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0"/>
            <a:ext cx="2294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98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hyperlink" Target="http://career.fsu.ed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eer.fsu.edu/students/prepare-for-the-next-step/mock-interview-progra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areer.fsu.edu/about-us/career-liaisons" TargetMode="External"/><Relationship Id="rId4" Type="http://schemas.openxmlformats.org/officeDocument/2006/relationships/hyperlink" Target="https://www.career.fsu.edu/resources/big-interview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career.fsu.edu/professionole-mentors-program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areer.fsu.edu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76535" y="1282496"/>
            <a:ext cx="6867274" cy="1869762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ctr"/>
            <a:r>
              <a:rPr lang="en-US" sz="5400" dirty="0">
                <a:latin typeface="Calibri"/>
                <a:cs typeface="Calibri"/>
              </a:rPr>
              <a:t>Career Center Overview</a:t>
            </a:r>
            <a:br>
              <a:rPr lang="en-US" sz="5400" dirty="0">
                <a:latin typeface="Calibri"/>
                <a:cs typeface="Calibri"/>
              </a:rPr>
            </a:br>
            <a:r>
              <a:rPr lang="en-US" sz="4000" dirty="0">
                <a:latin typeface="Calibri"/>
                <a:cs typeface="Calibri"/>
              </a:rPr>
              <a:t>Dunlap Success Center</a:t>
            </a:r>
            <a:endParaRPr lang="en-US" sz="4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Picture 52" descr="A sign in front of a brick building&#10;&#10;Description generated with very high confidence">
            <a:extLst>
              <a:ext uri="{FF2B5EF4-FFF2-40B4-BE49-F238E27FC236}">
                <a16:creationId xmlns:a16="http://schemas.microsoft.com/office/drawing/2014/main" id="{5CCF61BA-C470-4082-BC2A-5349446DF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115" b="-429"/>
          <a:stretch/>
        </p:blipFill>
        <p:spPr>
          <a:xfrm>
            <a:off x="3142892" y="2891357"/>
            <a:ext cx="4534839" cy="3088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116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55441" y="379000"/>
            <a:ext cx="7522922" cy="157793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7200">
                <a:latin typeface="Calibri" panose="020F0502020204030204" pitchFamily="34" charset="0"/>
                <a:cs typeface="Calibri" panose="020F0502020204030204" pitchFamily="34" charset="0"/>
              </a:rPr>
              <a:t>Meet your Graduate Career Liaison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28841" y="2512331"/>
            <a:ext cx="7074568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Calibri"/>
                <a:cs typeface="Calibri"/>
              </a:rPr>
              <a:t>Megan Crowe</a:t>
            </a:r>
            <a:endParaRPr lang="en-US" sz="3200" dirty="0">
              <a:solidFill>
                <a:prstClr val="black"/>
              </a:solidFill>
              <a:latin typeface="Calibri"/>
              <a:cs typeface="Calibri"/>
            </a:endParaRPr>
          </a:p>
          <a:p>
            <a:r>
              <a:rPr lang="en-US" sz="2400" dirty="0">
                <a:solidFill>
                  <a:prstClr val="black"/>
                </a:solidFill>
                <a:latin typeface="Calibri"/>
                <a:cs typeface="Calibri"/>
              </a:rPr>
              <a:t>Graduate Career Liaison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  <a:cs typeface="Calibri"/>
              </a:rPr>
              <a:t>m.crowe@fsu.edu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  <a:cs typeface="Calibri"/>
              </a:rPr>
              <a:t>850-644-8139</a:t>
            </a:r>
          </a:p>
          <a:p>
            <a:endParaRPr lang="en-US" sz="3200" dirty="0">
              <a:solidFill>
                <a:prstClr val="black"/>
              </a:solidFill>
              <a:latin typeface="Calibri"/>
              <a:cs typeface="Calibri"/>
            </a:endParaRPr>
          </a:p>
          <a:p>
            <a:r>
              <a:rPr lang="en-US" sz="3200" b="1" dirty="0">
                <a:solidFill>
                  <a:prstClr val="black"/>
                </a:solidFill>
                <a:latin typeface="Calibri"/>
                <a:cs typeface="Calibri"/>
              </a:rPr>
              <a:t>Virtual Appointments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  <a:cs typeface="Calibri"/>
              </a:rPr>
              <a:t>Tuesday-Wednesday-Thursday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  <a:cs typeface="Calibri"/>
              </a:rPr>
              <a:t>1:00pm – 4:45pm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370" y="2677537"/>
            <a:ext cx="2188135" cy="328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D123750-8CDB-48CE-8245-941D2B724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1" r="3836" b="-257"/>
          <a:stretch/>
        </p:blipFill>
        <p:spPr>
          <a:xfrm>
            <a:off x="1703621" y="1525870"/>
            <a:ext cx="8839694" cy="51108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5BDD65-D095-46A7-95F2-0FAE4FEF2F30}"/>
              </a:ext>
            </a:extLst>
          </p:cNvPr>
          <p:cNvSpPr txBox="1"/>
          <p:nvPr/>
        </p:nvSpPr>
        <p:spPr>
          <a:xfrm>
            <a:off x="2378558" y="76599"/>
            <a:ext cx="773409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>
                <a:solidFill>
                  <a:srgbClr val="8A0000"/>
                </a:solidFill>
                <a:latin typeface="Calibri" panose="020F0502020204030204"/>
                <a:cs typeface="Calibri"/>
              </a:rPr>
              <a:t>Virtual Career Center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Calibri" panose="020F0502020204030204"/>
                <a:cs typeface="Calibri"/>
              </a:rPr>
              <a:t>career.fsu.edu/info</a:t>
            </a:r>
            <a:endParaRPr lang="en-US" sz="3600" b="1">
              <a:solidFill>
                <a:prstClr val="black"/>
              </a:solidFill>
              <a:latin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072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64836" y="267088"/>
            <a:ext cx="7253287" cy="781951"/>
          </a:xfrm>
        </p:spPr>
        <p:txBody>
          <a:bodyPr anchor="t"/>
          <a:lstStyle/>
          <a:p>
            <a:r>
              <a:rPr lang="en-US" dirty="0">
                <a:solidFill>
                  <a:srgbClr val="8A0000"/>
                </a:solidFill>
              </a:rPr>
              <a:t>Explore Your Options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736" y="1049037"/>
            <a:ext cx="5279694" cy="34243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33500" y="6488668"/>
            <a:ext cx="57171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more information: </a:t>
            </a:r>
            <a:r>
              <a:rPr lang="en-US" b="1" i="1" u="sng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career.fsu.edu</a:t>
            </a:r>
            <a:r>
              <a:rPr lang="en-US" b="1" i="1" u="sng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(Students tab) </a:t>
            </a:r>
          </a:p>
        </p:txBody>
      </p:sp>
      <p:pic>
        <p:nvPicPr>
          <p:cNvPr id="5" name="Picture 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7D2BB41D-38D7-4144-B9B9-5704EE29C2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5822" y="2539187"/>
            <a:ext cx="5180758" cy="387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FD7AC0-7F1D-4A32-B3ED-AC8315FA0F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en-US" i="1" dirty="0">
                <a:ea typeface="+mn-lt"/>
                <a:cs typeface="+mn-lt"/>
              </a:rPr>
              <a:t>Get started today:</a:t>
            </a:r>
          </a:p>
          <a:p>
            <a:r>
              <a:rPr lang="en-US" dirty="0">
                <a:ea typeface="+mn-lt"/>
                <a:cs typeface="+mn-lt"/>
              </a:rPr>
              <a:t>Have your Résumé/CV reviewed each semester</a:t>
            </a:r>
          </a:p>
          <a:p>
            <a:r>
              <a:rPr lang="en-US" dirty="0">
                <a:ea typeface="+mn-lt"/>
                <a:cs typeface="+mn-lt"/>
              </a:rPr>
              <a:t>Create a portfolio to hold artifacts of your work, badges and </a:t>
            </a:r>
            <a:r>
              <a:rPr lang="en-US" dirty="0" smtClean="0">
                <a:ea typeface="+mn-lt"/>
                <a:cs typeface="+mn-lt"/>
              </a:rPr>
              <a:t>certifications</a:t>
            </a:r>
          </a:p>
          <a:p>
            <a:r>
              <a:rPr lang="en-US" dirty="0" smtClean="0">
                <a:ea typeface="+mn-lt"/>
                <a:cs typeface="+mn-lt"/>
              </a:rPr>
              <a:t>Use LinkedIn Learning and Digital Badges to expand your skill sets</a:t>
            </a:r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Complete a </a:t>
            </a:r>
            <a:r>
              <a:rPr lang="en-US" u="sng" dirty="0">
                <a:ea typeface="+mn-lt"/>
                <a:cs typeface="+mn-lt"/>
                <a:hlinkClick r:id="rId3"/>
              </a:rPr>
              <a:t>Mock Interview</a:t>
            </a:r>
            <a:r>
              <a:rPr lang="en-US" dirty="0">
                <a:ea typeface="+mn-lt"/>
                <a:cs typeface="+mn-lt"/>
              </a:rPr>
              <a:t>/ </a:t>
            </a:r>
            <a:r>
              <a:rPr lang="en-US" u="sng" dirty="0">
                <a:ea typeface="+mn-lt"/>
                <a:cs typeface="+mn-lt"/>
                <a:hlinkClick r:id="rId4"/>
              </a:rPr>
              <a:t>Big Interview</a:t>
            </a:r>
            <a:r>
              <a:rPr lang="en-US" dirty="0">
                <a:ea typeface="+mn-lt"/>
                <a:cs typeface="+mn-lt"/>
              </a:rPr>
              <a:t> to enhance your interviewing skills</a:t>
            </a:r>
          </a:p>
          <a:p>
            <a:endParaRPr lang="en-US" dirty="0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n-US" dirty="0">
                <a:ea typeface="+mn-lt"/>
                <a:cs typeface="+mn-lt"/>
              </a:rPr>
              <a:t>Need ideas for how to prepare? Meet with your </a:t>
            </a:r>
            <a:r>
              <a:rPr lang="en-US" u="sng" dirty="0">
                <a:ea typeface="+mn-lt"/>
                <a:cs typeface="+mn-lt"/>
                <a:hlinkClick r:id="rId5"/>
              </a:rPr>
              <a:t>Career Liaison</a:t>
            </a:r>
            <a:r>
              <a:rPr lang="en-US" dirty="0">
                <a:ea typeface="+mn-lt"/>
                <a:cs typeface="+mn-lt"/>
                <a:hlinkClick r:id="rId5"/>
              </a:rPr>
              <a:t>s</a:t>
            </a:r>
            <a:r>
              <a:rPr lang="en-US" dirty="0">
                <a:ea typeface="+mn-lt"/>
                <a:cs typeface="+mn-lt"/>
              </a:rPr>
              <a:t> today!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2C44B8-651A-4484-B786-A6D406110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Calibri"/>
              </a:rPr>
              <a:t>Prepare for your Job Search</a:t>
            </a:r>
            <a:endParaRPr lang="en-US">
              <a:solidFill>
                <a:schemeClr val="accent5">
                  <a:lumMod val="75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779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81289" y="359246"/>
            <a:ext cx="7253287" cy="781951"/>
          </a:xfrm>
        </p:spPr>
        <p:txBody>
          <a:bodyPr anchor="t"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Connect with a Mentor</a:t>
            </a:r>
            <a:endParaRPr lang="en-US">
              <a:solidFill>
                <a:schemeClr val="accent5">
                  <a:lumMod val="75000"/>
                </a:schemeClr>
              </a:solidFill>
              <a:cs typeface="Calibri"/>
            </a:endParaRPr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2757516" y="1337446"/>
            <a:ext cx="7808999" cy="5218460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Conveniently search for short or long term- mentorship using </a:t>
            </a:r>
            <a:r>
              <a:rPr lang="en-US" sz="3200" u="sng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  <a:hlinkClick r:id="rId2"/>
              </a:rPr>
              <a:t>ProfessioNole Ment</a:t>
            </a:r>
            <a:r>
              <a:rPr lang="en-US" sz="3600" u="sng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  <a:hlinkClick r:id="rId2"/>
              </a:rPr>
              <a:t>ors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:</a:t>
            </a:r>
          </a:p>
          <a:p>
            <a:pPr>
              <a:buNone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 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  </a:t>
            </a:r>
          </a:p>
          <a:p>
            <a:pPr indent="0">
              <a:buNone/>
            </a:pPr>
            <a:endParaRPr lang="en-US" dirty="0">
              <a:solidFill>
                <a:prstClr val="black"/>
              </a:solidFill>
              <a:latin typeface="Calibri" panose="020F0502020204030204"/>
              <a:ea typeface="+mn-lt"/>
              <a:cs typeface="Calibri" panose="020F0502020204030204"/>
            </a:endParaRPr>
          </a:p>
          <a:p>
            <a:pPr indent="0">
              <a:buNone/>
            </a:pPr>
            <a:endParaRPr lang="en-US" dirty="0">
              <a:solidFill>
                <a:prstClr val="black"/>
              </a:solidFill>
              <a:latin typeface="Calibri" panose="020F0502020204030204"/>
              <a:ea typeface="+mn-lt"/>
              <a:cs typeface="Calibri" panose="020F0502020204030204"/>
            </a:endParaRPr>
          </a:p>
          <a:p>
            <a:pPr indent="0">
              <a:buNone/>
            </a:pPr>
            <a:endParaRPr lang="en-US" dirty="0">
              <a:solidFill>
                <a:prstClr val="black"/>
              </a:solidFill>
              <a:latin typeface="Calibri" panose="020F0502020204030204"/>
              <a:ea typeface="+mn-lt"/>
              <a:cs typeface="Calibri" panose="020F0502020204030204"/>
            </a:endParaRPr>
          </a:p>
          <a:p>
            <a:pPr indent="0">
              <a:buNone/>
            </a:pPr>
            <a:endParaRPr lang="en-US" dirty="0">
              <a:solidFill>
                <a:prstClr val="black"/>
              </a:solidFill>
              <a:latin typeface="Calibri" panose="020F0502020204030204"/>
              <a:ea typeface="+mn-lt"/>
              <a:cs typeface="Calibri" panose="020F0502020204030204"/>
            </a:endParaRPr>
          </a:p>
          <a:p>
            <a:pPr>
              <a:buNone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As a graduate student you can also serve as a mentor to undergraduates. Create both of your profiles today!</a:t>
            </a:r>
          </a:p>
          <a:p>
            <a:pPr marL="0" indent="0" algn="ctr">
              <a:buNone/>
            </a:pP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2605088" y="5577259"/>
            <a:ext cx="7253287" cy="747499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>
              <a:solidFill>
                <a:srgbClr val="782F4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8DEEA169-01BF-4362-A947-7F08104BB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930" y="2836045"/>
            <a:ext cx="4497237" cy="16747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F51BE2-AC5F-446D-B557-742C604042E6}"/>
              </a:ext>
            </a:extLst>
          </p:cNvPr>
          <p:cNvSpPr txBox="1"/>
          <p:nvPr/>
        </p:nvSpPr>
        <p:spPr>
          <a:xfrm>
            <a:off x="2265648" y="2808841"/>
            <a:ext cx="3386137" cy="22878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Filter for the topics and traits you care about</a:t>
            </a:r>
            <a:endParaRPr lang="en-US" sz="2000">
              <a:solidFill>
                <a:prstClr val="black"/>
              </a:solidFill>
              <a:latin typeface="Calibri" panose="020F0502020204030204"/>
              <a:ea typeface="+mn-lt"/>
              <a:cs typeface="Calibri" panose="020F0502020204030204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Match with the mentors of your choice </a:t>
            </a:r>
            <a:endParaRPr lang="en-US" sz="2000">
              <a:solidFill>
                <a:prstClr val="black"/>
              </a:solidFill>
              <a:latin typeface="Calibri" panose="020F0502020204030204"/>
              <a:ea typeface="+mn-lt"/>
              <a:cs typeface="Calibri" panose="020F0502020204030204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Learn from subject matter experts</a:t>
            </a:r>
            <a:endParaRPr lang="en-US" sz="2000" dirty="0">
              <a:solidFill>
                <a:prstClr val="black"/>
              </a:solidFill>
              <a:latin typeface="Calibri" panose="020F0502020204030204"/>
              <a:ea typeface="+mn-lt"/>
              <a:cs typeface="Calibri" panose="020F0502020204030204"/>
            </a:endParaRPr>
          </a:p>
          <a:p>
            <a:endParaRPr lang="en-US" dirty="0">
              <a:solidFill>
                <a:prstClr val="black"/>
              </a:solidFill>
              <a:latin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336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60269" y="1162653"/>
            <a:ext cx="7861722" cy="49552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782F40"/>
                </a:solidFill>
                <a:latin typeface="Calibri" panose="020F0502020204030204"/>
              </a:rPr>
              <a:t>Attend Virtual Career Fairs </a:t>
            </a:r>
            <a:endParaRPr lang="en-US" dirty="0">
              <a:solidFill>
                <a:srgbClr val="782F40"/>
              </a:solidFill>
              <a:latin typeface="Calibri" panose="020F0502020204030204"/>
            </a:endParaRPr>
          </a:p>
          <a:p>
            <a:pPr algn="ctr"/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20+ Career Fairs offered per year</a:t>
            </a:r>
            <a:endParaRPr lang="en-US" sz="2800" b="1" dirty="0">
              <a:solidFill>
                <a:prstClr val="black"/>
              </a:solidFill>
              <a:latin typeface="Calibri" panose="020F0502020204030204"/>
              <a:cs typeface="Calibri"/>
            </a:endParaRPr>
          </a:p>
          <a:p>
            <a:pPr algn="ctr"/>
            <a:endParaRPr lang="en-US" sz="2800" b="1" dirty="0">
              <a:solidFill>
                <a:prstClr val="black"/>
              </a:solidFill>
              <a:latin typeface="Calibri" panose="020F0502020204030204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  <a:cs typeface="Calibri"/>
              </a:rPr>
              <a:t>Seminole Futures All Majors Career Fair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  <a:cs typeface="Calibri"/>
              </a:rPr>
              <a:t>Government and Social Services Career Fair </a:t>
            </a:r>
            <a:endParaRPr lang="en-US" sz="240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  <a:cs typeface="Calibri"/>
              </a:rPr>
              <a:t>Education &amp; Library Career Fair </a:t>
            </a:r>
            <a:endParaRPr lang="en-US" sz="240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  <a:cs typeface="Calibri"/>
              </a:rPr>
              <a:t>Graduate &amp; Professional School Fair </a:t>
            </a:r>
            <a:endParaRPr lang="en-US" sz="240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  <a:cs typeface="Calibri"/>
              </a:rPr>
              <a:t>Law School and Graduate School Fair 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Calibri"/>
                <a:cs typeface="Calibri"/>
              </a:rPr>
              <a:t>Academic and Industry Job Databases Available </a:t>
            </a:r>
            <a:endParaRPr lang="en-US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40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800000"/>
              </a:buClr>
              <a:buFont typeface="Arial" panose="020B0604020202020204" pitchFamily="34" charset="0"/>
              <a:buChar char="•"/>
            </a:pPr>
            <a:endParaRPr lang="en-US" sz="140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200" b="1" i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b="1" i="1" dirty="0">
                <a:solidFill>
                  <a:prstClr val="black"/>
                </a:solidFill>
                <a:latin typeface="Calibri"/>
                <a:cs typeface="Calibri"/>
              </a:rPr>
              <a:t>For more information: </a:t>
            </a:r>
            <a:r>
              <a:rPr lang="en-US" sz="2000" b="1" i="1" u="sng" dirty="0">
                <a:solidFill>
                  <a:prstClr val="black"/>
                </a:solidFill>
                <a:latin typeface="Calibri"/>
                <a:cs typeface="Calibri"/>
                <a:hlinkClick r:id="rId3"/>
              </a:rPr>
              <a:t>career.fsu.edu</a:t>
            </a:r>
            <a:r>
              <a:rPr lang="en-US" sz="2000" b="1" i="1" u="sng" dirty="0">
                <a:solidFill>
                  <a:prstClr val="black"/>
                </a:solidFill>
                <a:latin typeface="Calibri"/>
                <a:cs typeface="Calibri"/>
              </a:rPr>
              <a:t> (Events) </a:t>
            </a:r>
            <a:endParaRPr lang="en-US" sz="2000" b="1" i="1" u="sng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76712" y="468969"/>
            <a:ext cx="7253287" cy="781951"/>
          </a:xfrm>
        </p:spPr>
        <p:txBody>
          <a:bodyPr anchor="t"/>
          <a:lstStyle/>
          <a:p>
            <a:r>
              <a:rPr lang="en-US" dirty="0">
                <a:solidFill>
                  <a:srgbClr val="8A0000"/>
                </a:solidFill>
              </a:rPr>
              <a:t>Launch your Job 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37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55441" y="379000"/>
            <a:ext cx="7522922" cy="157793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7200">
                <a:latin typeface="Calibri" panose="020F0502020204030204" pitchFamily="34" charset="0"/>
                <a:cs typeface="Calibri" panose="020F0502020204030204" pitchFamily="34" charset="0"/>
              </a:rPr>
              <a:t>Meet your Graduate Career Liaison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28841" y="2512331"/>
            <a:ext cx="7074568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Calibri"/>
                <a:cs typeface="Calibri"/>
              </a:rPr>
              <a:t>Megan Crowe</a:t>
            </a:r>
            <a:endParaRPr lang="en-US" sz="3200" dirty="0">
              <a:solidFill>
                <a:prstClr val="black"/>
              </a:solidFill>
              <a:latin typeface="Calibri"/>
              <a:cs typeface="Calibri"/>
            </a:endParaRPr>
          </a:p>
          <a:p>
            <a:r>
              <a:rPr lang="en-US" sz="2400" dirty="0">
                <a:solidFill>
                  <a:prstClr val="black"/>
                </a:solidFill>
                <a:latin typeface="Calibri"/>
                <a:cs typeface="Calibri"/>
              </a:rPr>
              <a:t>Graduate Career Liaison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  <a:cs typeface="Calibri"/>
              </a:rPr>
              <a:t>m.crowe@fsu.edu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  <a:cs typeface="Calibri"/>
              </a:rPr>
              <a:t>850-644-8139</a:t>
            </a:r>
          </a:p>
          <a:p>
            <a:endParaRPr lang="en-US" sz="3200" dirty="0">
              <a:solidFill>
                <a:prstClr val="black"/>
              </a:solidFill>
              <a:latin typeface="Calibri"/>
              <a:cs typeface="Calibri"/>
            </a:endParaRPr>
          </a:p>
          <a:p>
            <a:r>
              <a:rPr lang="en-US" sz="3200" b="1" dirty="0">
                <a:solidFill>
                  <a:prstClr val="black"/>
                </a:solidFill>
                <a:latin typeface="Calibri"/>
                <a:cs typeface="Calibri"/>
              </a:rPr>
              <a:t>Virtual Appointments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  <a:cs typeface="Calibri"/>
              </a:rPr>
              <a:t>Tuesday-Wednesday-Thursday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  <a:cs typeface="Calibri"/>
              </a:rPr>
              <a:t>1:00pm – 4:45pm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370" y="2677537"/>
            <a:ext cx="2188135" cy="328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4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SU Brand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782F40"/>
      </a:accent1>
      <a:accent2>
        <a:srgbClr val="CEB888"/>
      </a:accent2>
      <a:accent3>
        <a:srgbClr val="E6B91E"/>
      </a:accent3>
      <a:accent4>
        <a:srgbClr val="000000"/>
      </a:accent4>
      <a:accent5>
        <a:srgbClr val="C42F1A"/>
      </a:accent5>
      <a:accent6>
        <a:srgbClr val="FFFFFF"/>
      </a:accent6>
      <a:hlink>
        <a:srgbClr val="6E91A0"/>
      </a:hlink>
      <a:folHlink>
        <a:srgbClr val="9EB5BF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Custom Design">
  <a:themeElements>
    <a:clrScheme name="FSU Brand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782F40"/>
      </a:accent1>
      <a:accent2>
        <a:srgbClr val="CEB888"/>
      </a:accent2>
      <a:accent3>
        <a:srgbClr val="E6B91E"/>
      </a:accent3>
      <a:accent4>
        <a:srgbClr val="000000"/>
      </a:accent4>
      <a:accent5>
        <a:srgbClr val="C42F1A"/>
      </a:accent5>
      <a:accent6>
        <a:srgbClr val="FFFFFF"/>
      </a:accent6>
      <a:hlink>
        <a:srgbClr val="6E91A0"/>
      </a:hlink>
      <a:folHlink>
        <a:srgbClr val="9EB5B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408</Words>
  <Application>Microsoft Office PowerPoint</Application>
  <PresentationFormat>Widescreen</PresentationFormat>
  <Paragraphs>72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Arial,Sans-Serif</vt:lpstr>
      <vt:lpstr>Calibri</vt:lpstr>
      <vt:lpstr>Times New Roman</vt:lpstr>
      <vt:lpstr>Trebuchet MS</vt:lpstr>
      <vt:lpstr>Wingdings 3</vt:lpstr>
      <vt:lpstr>Facet</vt:lpstr>
      <vt:lpstr>Custom Design</vt:lpstr>
      <vt:lpstr>Career Center Overview Dunlap Success Center</vt:lpstr>
      <vt:lpstr>Meet your Graduate Career Liaison</vt:lpstr>
      <vt:lpstr>PowerPoint Presentation</vt:lpstr>
      <vt:lpstr>Explore Your Options</vt:lpstr>
      <vt:lpstr>Prepare for your Job Search</vt:lpstr>
      <vt:lpstr>Connect with a Mentor</vt:lpstr>
      <vt:lpstr>Launch your Job Search</vt:lpstr>
      <vt:lpstr>Meet your Graduate Career Liaison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Career Center Overview Dunlap Success Center</dc:title>
  <dc:creator>Megan Crowe</dc:creator>
  <cp:lastModifiedBy>Megan Crowe</cp:lastModifiedBy>
  <cp:revision>2</cp:revision>
  <dcterms:created xsi:type="dcterms:W3CDTF">2020-07-02T17:35:09Z</dcterms:created>
  <dcterms:modified xsi:type="dcterms:W3CDTF">2020-07-02T17:35:19Z</dcterms:modified>
</cp:coreProperties>
</file>