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16"/>
  </p:notesMasterIdLst>
  <p:handoutMasterIdLst>
    <p:handoutMasterId r:id="rId17"/>
  </p:handoutMasterIdLst>
  <p:sldIdLst>
    <p:sldId id="258" r:id="rId2"/>
    <p:sldId id="260" r:id="rId3"/>
    <p:sldId id="266" r:id="rId4"/>
    <p:sldId id="261" r:id="rId5"/>
    <p:sldId id="264" r:id="rId6"/>
    <p:sldId id="263" r:id="rId7"/>
    <p:sldId id="269" r:id="rId8"/>
    <p:sldId id="271" r:id="rId9"/>
    <p:sldId id="276" r:id="rId10"/>
    <p:sldId id="275" r:id="rId11"/>
    <p:sldId id="278" r:id="rId12"/>
    <p:sldId id="274" r:id="rId13"/>
    <p:sldId id="306" r:id="rId14"/>
    <p:sldId id="305" r:id="rId15"/>
  </p:sldIdLst>
  <p:sldSz cx="12192000" cy="6858000"/>
  <p:notesSz cx="7010400" cy="92964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1071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orient="horz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3" autoAdjust="0"/>
    <p:restoredTop sz="88689" autoAdjust="0"/>
  </p:normalViewPr>
  <p:slideViewPr>
    <p:cSldViewPr snapToGrid="0" showGuides="1">
      <p:cViewPr varScale="1">
        <p:scale>
          <a:sx n="148" d="100"/>
          <a:sy n="148" d="100"/>
        </p:scale>
        <p:origin x="800" y="72"/>
      </p:cViewPr>
      <p:guideLst>
        <p:guide orient="horz" pos="1071"/>
        <p:guide pos="3840"/>
        <p:guide orient="horz" pos="2976"/>
      </p:guideLst>
    </p:cSldViewPr>
  </p:slideViewPr>
  <p:outlineViewPr>
    <p:cViewPr>
      <p:scale>
        <a:sx n="33" d="100"/>
        <a:sy n="33" d="100"/>
      </p:scale>
      <p:origin x="0" y="-63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54" d="100"/>
          <a:sy n="54" d="100"/>
        </p:scale>
        <p:origin x="282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44E43F5-8472-470F-80B8-12DFDDB692B0}" type="datetimeFigureOut">
              <a:rPr lang="th-TH" smtClean="0"/>
              <a:t>08/06/65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F66D4DF-3FEB-4C81-9EA7-3C7131EDFF5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094605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9E4A670-A032-4BF2-9801-114F4383953B}" type="datetimeFigureOut">
              <a:rPr lang="th-TH" smtClean="0"/>
              <a:t>08/06/65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DE034FA-0DE7-4E19-9E6F-31A284D9A11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4765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034FA-0DE7-4E19-9E6F-31A284D9A113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761328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034FA-0DE7-4E19-9E6F-31A284D9A113}" type="slidenum">
              <a:rPr lang="th-TH" smtClean="0"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44585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034FA-0DE7-4E19-9E6F-31A284D9A113}" type="slidenum">
              <a:rPr lang="th-TH" smtClean="0"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584270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034FA-0DE7-4E19-9E6F-31A284D9A113}" type="slidenum">
              <a:rPr lang="th-TH" smtClean="0"/>
              <a:t>12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280788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034FA-0DE7-4E19-9E6F-31A284D9A113}" type="slidenum">
              <a:rPr lang="th-TH" smtClean="0"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636391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034FA-0DE7-4E19-9E6F-31A284D9A113}" type="slidenum">
              <a:rPr lang="th-TH" smtClean="0"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63639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rabicParenR"/>
            </a:pP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034FA-0DE7-4E19-9E6F-31A284D9A113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93436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034FA-0DE7-4E19-9E6F-31A284D9A113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35333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034FA-0DE7-4E19-9E6F-31A284D9A113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53169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034FA-0DE7-4E19-9E6F-31A284D9A113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00033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034FA-0DE7-4E19-9E6F-31A284D9A113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77964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rabicParenR"/>
            </a:pP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034FA-0DE7-4E19-9E6F-31A284D9A113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01351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034FA-0DE7-4E19-9E6F-31A284D9A113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28846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034FA-0DE7-4E19-9E6F-31A284D9A113}" type="slidenum">
              <a:rPr lang="th-TH" smtClean="0"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37291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925688" y="0"/>
            <a:ext cx="11266311" cy="6858000"/>
          </a:xfrm>
        </p:spPr>
        <p:txBody>
          <a:bodyPr>
            <a:normAutofit/>
          </a:bodyPr>
          <a:lstStyle>
            <a:lvl1pPr marL="0" indent="0">
              <a:buNone/>
              <a:defRPr sz="1600" i="1" baseline="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Add image here</a:t>
            </a:r>
            <a:endParaRPr lang="th-TH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81623" y="776359"/>
            <a:ext cx="5818535" cy="1635540"/>
          </a:xfrm>
        </p:spPr>
        <p:txBody>
          <a:bodyPr anchor="t">
            <a:normAutofit/>
          </a:bodyPr>
          <a:lstStyle>
            <a:lvl1pPr algn="l">
              <a:defRPr sz="5400" b="0" spc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81623" y="2650436"/>
            <a:ext cx="5818535" cy="490331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6481623" y="3718338"/>
            <a:ext cx="4743515" cy="330994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Author</a:t>
            </a:r>
            <a:endParaRPr lang="th-TH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6481623" y="4049333"/>
            <a:ext cx="4743515" cy="265353"/>
          </a:xfrm>
        </p:spPr>
        <p:txBody>
          <a:bodyPr>
            <a:normAutofit/>
          </a:bodyPr>
          <a:lstStyle>
            <a:lvl1pPr marL="0" indent="0">
              <a:buNone/>
              <a:defRPr sz="12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DD MM YY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65282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ty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24418" y="632933"/>
            <a:ext cx="5827183" cy="639277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000" b="0" spc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7035800" y="0"/>
            <a:ext cx="5156200" cy="6858000"/>
          </a:xfrm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600" i="1" kern="120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  <p:sp>
        <p:nvSpPr>
          <p:cNvPr id="4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624418" y="366713"/>
            <a:ext cx="5827183" cy="306387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Additional Content</a:t>
            </a:r>
            <a:endParaRPr lang="th-TH" dirty="0"/>
          </a:p>
        </p:txBody>
      </p:sp>
      <p:sp>
        <p:nvSpPr>
          <p:cNvPr id="6" name="Rectangle 5"/>
          <p:cNvSpPr/>
          <p:nvPr userDrawn="1"/>
        </p:nvSpPr>
        <p:spPr>
          <a:xfrm>
            <a:off x="742953" y="1382208"/>
            <a:ext cx="1855692" cy="1075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th-TH" sz="28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5358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ty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24418" y="632933"/>
            <a:ext cx="5827183" cy="639277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000" b="0" spc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4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624418" y="366713"/>
            <a:ext cx="5827183" cy="306387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Additional Content</a:t>
            </a:r>
            <a:endParaRPr lang="th-TH" dirty="0"/>
          </a:p>
        </p:txBody>
      </p:sp>
      <p:sp>
        <p:nvSpPr>
          <p:cNvPr id="6" name="Rectangle 5"/>
          <p:cNvSpPr/>
          <p:nvPr userDrawn="1"/>
        </p:nvSpPr>
        <p:spPr>
          <a:xfrm>
            <a:off x="742953" y="1382208"/>
            <a:ext cx="1855692" cy="1075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th-TH" sz="32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677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24418" y="632933"/>
            <a:ext cx="5827183" cy="639277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000" b="0" spc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4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624418" y="366713"/>
            <a:ext cx="5827183" cy="306387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Additional Content</a:t>
            </a:r>
            <a:endParaRPr lang="th-TH" dirty="0"/>
          </a:p>
        </p:txBody>
      </p:sp>
      <p:sp>
        <p:nvSpPr>
          <p:cNvPr id="6" name="Rectangle 5"/>
          <p:cNvSpPr/>
          <p:nvPr userDrawn="1"/>
        </p:nvSpPr>
        <p:spPr>
          <a:xfrm>
            <a:off x="742953" y="1382208"/>
            <a:ext cx="1855692" cy="1075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th-TH" sz="3200">
              <a:solidFill>
                <a:schemeClr val="accent1"/>
              </a:solidFill>
            </a:endParaRP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6571284" y="404813"/>
            <a:ext cx="4996301" cy="6048376"/>
          </a:xfrm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600" i="1" kern="120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</p:spTree>
    <p:extLst>
      <p:ext uri="{BB962C8B-B14F-4D97-AF65-F5344CB8AC3E}">
        <p14:creationId xmlns:p14="http://schemas.microsoft.com/office/powerpoint/2010/main" val="3004001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half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21641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938109" y="4368390"/>
            <a:ext cx="7211391" cy="639277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000" b="0" spc="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1201532" y="404813"/>
            <a:ext cx="9629913" cy="3292544"/>
          </a:xfrm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600" i="1" kern="120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  <p:sp>
        <p:nvSpPr>
          <p:cNvPr id="4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3938109" y="4102171"/>
            <a:ext cx="7211391" cy="306387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Additional Content</a:t>
            </a:r>
            <a:endParaRPr lang="th-TH" dirty="0"/>
          </a:p>
        </p:txBody>
      </p:sp>
      <p:sp>
        <p:nvSpPr>
          <p:cNvPr id="9" name="Rectangle 8"/>
          <p:cNvSpPr/>
          <p:nvPr userDrawn="1"/>
        </p:nvSpPr>
        <p:spPr>
          <a:xfrm>
            <a:off x="4079463" y="5117665"/>
            <a:ext cx="1855692" cy="1075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th-TH" sz="2800">
              <a:solidFill>
                <a:schemeClr val="accent1"/>
              </a:solidFill>
            </a:endParaRPr>
          </a:p>
        </p:txBody>
      </p:sp>
      <p:sp>
        <p:nvSpPr>
          <p:cNvPr id="10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3938107" y="5577523"/>
            <a:ext cx="7211391" cy="875666"/>
          </a:xfrm>
        </p:spPr>
        <p:txBody>
          <a:bodyPr>
            <a:no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14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Content here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140244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, Image &amp;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4222633" y="0"/>
            <a:ext cx="3671809" cy="6858000"/>
          </a:xfrm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600" i="1" kern="120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24416" y="1563337"/>
            <a:ext cx="3120000" cy="106753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800" b="0" spc="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765773" y="3506460"/>
            <a:ext cx="1855692" cy="1075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th-TH" sz="2800">
              <a:solidFill>
                <a:schemeClr val="accent1"/>
              </a:solidFill>
            </a:endParaRPr>
          </a:p>
        </p:txBody>
      </p:sp>
      <p:sp>
        <p:nvSpPr>
          <p:cNvPr id="11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624417" y="3892814"/>
            <a:ext cx="3120000" cy="1751331"/>
          </a:xfrm>
        </p:spPr>
        <p:txBody>
          <a:bodyPr>
            <a:no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14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Content here</a:t>
            </a:r>
            <a:endParaRPr lang="th-TH" dirty="0"/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624417" y="1227727"/>
            <a:ext cx="3120000" cy="329719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Additional Content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1022480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quare left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24418" y="1563337"/>
            <a:ext cx="4323605" cy="106753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800" b="0" spc="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765773" y="3506460"/>
            <a:ext cx="1855692" cy="1075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th-TH" sz="2800">
              <a:solidFill>
                <a:schemeClr val="accent1"/>
              </a:solidFill>
            </a:endParaRPr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624417" y="3892814"/>
            <a:ext cx="4470403" cy="1751331"/>
          </a:xfrm>
        </p:spPr>
        <p:txBody>
          <a:bodyPr>
            <a:no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14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Content here</a:t>
            </a:r>
            <a:endParaRPr lang="th-TH" dirty="0"/>
          </a:p>
        </p:txBody>
      </p:sp>
      <p:sp>
        <p:nvSpPr>
          <p:cNvPr id="10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624417" y="1227727"/>
            <a:ext cx="4470403" cy="329719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Additional Content</a:t>
            </a:r>
            <a:endParaRPr lang="th-TH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5575122" y="0"/>
            <a:ext cx="216414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6520072" y="728329"/>
            <a:ext cx="5671929" cy="5427306"/>
          </a:xfrm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600" i="1" kern="120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</p:spTree>
    <p:extLst>
      <p:ext uri="{BB962C8B-B14F-4D97-AF65-F5344CB8AC3E}">
        <p14:creationId xmlns:p14="http://schemas.microsoft.com/office/powerpoint/2010/main" val="27067341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4984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542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992433" y="0"/>
            <a:ext cx="719956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5257480" y="185531"/>
            <a:ext cx="3200721" cy="3168000"/>
          </a:xfrm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600" i="1" kern="120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24415" y="1563337"/>
            <a:ext cx="3972663" cy="106753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800" b="0" spc="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765773" y="3506460"/>
            <a:ext cx="1855692" cy="1075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th-TH" sz="2800">
              <a:solidFill>
                <a:schemeClr val="accent1"/>
              </a:solidFill>
            </a:endParaRPr>
          </a:p>
        </p:txBody>
      </p:sp>
      <p:sp>
        <p:nvSpPr>
          <p:cNvPr id="11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624417" y="3892814"/>
            <a:ext cx="3972660" cy="1751331"/>
          </a:xfrm>
        </p:spPr>
        <p:txBody>
          <a:bodyPr>
            <a:no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14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Content here</a:t>
            </a:r>
            <a:endParaRPr lang="th-TH" dirty="0"/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624417" y="1227727"/>
            <a:ext cx="3972660" cy="329719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Additional Content</a:t>
            </a:r>
            <a:endParaRPr lang="th-TH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5257480" y="3533743"/>
            <a:ext cx="3200721" cy="3168000"/>
          </a:xfrm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600" i="1" kern="120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8723246" y="185531"/>
            <a:ext cx="3200721" cy="3168000"/>
          </a:xfrm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600" i="1" kern="120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8723246" y="3533743"/>
            <a:ext cx="3200721" cy="3168000"/>
          </a:xfrm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600" i="1" kern="120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</p:spTree>
    <p:extLst>
      <p:ext uri="{BB962C8B-B14F-4D97-AF65-F5344CB8AC3E}">
        <p14:creationId xmlns:p14="http://schemas.microsoft.com/office/powerpoint/2010/main" val="2363058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24418" y="575734"/>
            <a:ext cx="6567095" cy="1067536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defRPr sz="3600" b="0" spc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7653867" y="404814"/>
            <a:ext cx="4538133" cy="6048375"/>
          </a:xfrm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600" i="1" kern="120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</p:spTree>
    <p:extLst>
      <p:ext uri="{BB962C8B-B14F-4D97-AF65-F5344CB8AC3E}">
        <p14:creationId xmlns:p14="http://schemas.microsoft.com/office/powerpoint/2010/main" val="3821204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6004"/>
            <a:ext cx="6096000" cy="68640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>
              <a:solidFill>
                <a:schemeClr val="bg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86196" y="1563337"/>
            <a:ext cx="4323605" cy="1067536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defRPr sz="4800" b="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-6004"/>
            <a:ext cx="6096000" cy="6864004"/>
          </a:xfrm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600" i="1" kern="120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2120155" y="3519712"/>
            <a:ext cx="1855692" cy="1075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>
              <a:solidFill>
                <a:schemeClr val="accent1"/>
              </a:solidFill>
            </a:endParaRPr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812799" y="3892814"/>
            <a:ext cx="4470403" cy="1751331"/>
          </a:xfrm>
        </p:spPr>
        <p:txBody>
          <a:bodyPr>
            <a:no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14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Content here</a:t>
            </a:r>
            <a:endParaRPr lang="th-TH" dirty="0"/>
          </a:p>
        </p:txBody>
      </p:sp>
      <p:sp>
        <p:nvSpPr>
          <p:cNvPr id="10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812799" y="1227727"/>
            <a:ext cx="4470403" cy="329719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Additional Content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97076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quare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982196" y="1563337"/>
            <a:ext cx="4323605" cy="1067536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defRPr sz="4800" b="0" spc="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8216155" y="3519712"/>
            <a:ext cx="1855692" cy="1075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>
              <a:solidFill>
                <a:schemeClr val="accent1"/>
              </a:solidFill>
            </a:endParaRPr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6908799" y="3892814"/>
            <a:ext cx="4470403" cy="1751331"/>
          </a:xfrm>
        </p:spPr>
        <p:txBody>
          <a:bodyPr>
            <a:no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14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Content here</a:t>
            </a:r>
            <a:endParaRPr lang="th-TH" dirty="0"/>
          </a:p>
        </p:txBody>
      </p:sp>
      <p:sp>
        <p:nvSpPr>
          <p:cNvPr id="10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6908799" y="1227727"/>
            <a:ext cx="4470403" cy="329719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Additional Content</a:t>
            </a:r>
            <a:endParaRPr lang="th-TH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404813"/>
            <a:ext cx="3433939" cy="25754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1219201" y="1319214"/>
            <a:ext cx="4876799" cy="3831592"/>
          </a:xfrm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600" i="1" kern="120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</p:spTree>
    <p:extLst>
      <p:ext uri="{BB962C8B-B14F-4D97-AF65-F5344CB8AC3E}">
        <p14:creationId xmlns:p14="http://schemas.microsoft.com/office/powerpoint/2010/main" val="180225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ty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201533" y="2954160"/>
            <a:ext cx="6938156" cy="985655"/>
          </a:xfrm>
        </p:spPr>
        <p:txBody>
          <a:bodyPr lIns="90000">
            <a:no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16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Content here</a:t>
            </a:r>
            <a:endParaRPr lang="th-TH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" y="1"/>
            <a:ext cx="1289879" cy="9674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201533" y="1483515"/>
            <a:ext cx="6938159" cy="848869"/>
          </a:xfrm>
          <a:solidFill>
            <a:schemeClr val="bg1"/>
          </a:solidFill>
        </p:spPr>
        <p:txBody>
          <a:bodyPr lIns="90000" anchor="t">
            <a:noAutofit/>
          </a:bodyPr>
          <a:lstStyle>
            <a:lvl1pPr algn="l">
              <a:lnSpc>
                <a:spcPct val="100000"/>
              </a:lnSpc>
              <a:defRPr sz="4800" b="0" spc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1372054" y="2692449"/>
            <a:ext cx="1855692" cy="1075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>
              <a:solidFill>
                <a:schemeClr val="accent1"/>
              </a:solidFill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9735932" y="5015949"/>
            <a:ext cx="2456069" cy="18420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/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1201531" y="1227727"/>
            <a:ext cx="6938156" cy="329719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Additional Content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255723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24417" y="0"/>
            <a:ext cx="547158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404812"/>
            <a:ext cx="5471584" cy="6048376"/>
          </a:xfrm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600" i="1" kern="120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989500" y="4255837"/>
            <a:ext cx="4558745" cy="628662"/>
          </a:xfrm>
          <a:noFill/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 Name</a:t>
            </a:r>
            <a:endParaRPr lang="th-TH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989499" y="1536522"/>
            <a:ext cx="4558747" cy="2465634"/>
          </a:xfrm>
          <a:noFill/>
        </p:spPr>
        <p:txBody>
          <a:bodyPr lIns="90000" anchor="t">
            <a:noAutofit/>
          </a:bodyPr>
          <a:lstStyle>
            <a:lvl1pPr algn="l">
              <a:lnSpc>
                <a:spcPct val="100000"/>
              </a:lnSpc>
              <a:defRPr sz="3600" b="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 HERE</a:t>
            </a:r>
          </a:p>
        </p:txBody>
      </p:sp>
      <p:sp>
        <p:nvSpPr>
          <p:cNvPr id="9" name="Freeform 5"/>
          <p:cNvSpPr>
            <a:spLocks noEditPoints="1"/>
          </p:cNvSpPr>
          <p:nvPr userDrawn="1"/>
        </p:nvSpPr>
        <p:spPr bwMode="auto">
          <a:xfrm flipH="1">
            <a:off x="1219197" y="813392"/>
            <a:ext cx="682173" cy="482369"/>
          </a:xfrm>
          <a:custGeom>
            <a:avLst/>
            <a:gdLst>
              <a:gd name="T0" fmla="*/ 409 w 1200"/>
              <a:gd name="T1" fmla="*/ 849 h 849"/>
              <a:gd name="T2" fmla="*/ 505 w 1200"/>
              <a:gd name="T3" fmla="*/ 849 h 849"/>
              <a:gd name="T4" fmla="*/ 505 w 1200"/>
              <a:gd name="T5" fmla="*/ 0 h 849"/>
              <a:gd name="T6" fmla="*/ 0 w 1200"/>
              <a:gd name="T7" fmla="*/ 0 h 849"/>
              <a:gd name="T8" fmla="*/ 0 w 1200"/>
              <a:gd name="T9" fmla="*/ 417 h 849"/>
              <a:gd name="T10" fmla="*/ 409 w 1200"/>
              <a:gd name="T11" fmla="*/ 849 h 849"/>
              <a:gd name="T12" fmla="*/ 695 w 1200"/>
              <a:gd name="T13" fmla="*/ 417 h 849"/>
              <a:gd name="T14" fmla="*/ 695 w 1200"/>
              <a:gd name="T15" fmla="*/ 0 h 849"/>
              <a:gd name="T16" fmla="*/ 1200 w 1200"/>
              <a:gd name="T17" fmla="*/ 0 h 849"/>
              <a:gd name="T18" fmla="*/ 1200 w 1200"/>
              <a:gd name="T19" fmla="*/ 849 h 849"/>
              <a:gd name="T20" fmla="*/ 1101 w 1200"/>
              <a:gd name="T21" fmla="*/ 849 h 849"/>
              <a:gd name="T22" fmla="*/ 695 w 1200"/>
              <a:gd name="T23" fmla="*/ 417 h 8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00" h="849">
                <a:moveTo>
                  <a:pt x="409" y="849"/>
                </a:moveTo>
                <a:lnTo>
                  <a:pt x="505" y="849"/>
                </a:lnTo>
                <a:lnTo>
                  <a:pt x="505" y="0"/>
                </a:lnTo>
                <a:lnTo>
                  <a:pt x="0" y="0"/>
                </a:lnTo>
                <a:lnTo>
                  <a:pt x="0" y="417"/>
                </a:lnTo>
                <a:cubicBezTo>
                  <a:pt x="85" y="418"/>
                  <a:pt x="364" y="500"/>
                  <a:pt x="409" y="849"/>
                </a:cubicBezTo>
                <a:moveTo>
                  <a:pt x="695" y="417"/>
                </a:moveTo>
                <a:lnTo>
                  <a:pt x="695" y="0"/>
                </a:lnTo>
                <a:lnTo>
                  <a:pt x="1200" y="0"/>
                </a:lnTo>
                <a:lnTo>
                  <a:pt x="1200" y="849"/>
                </a:lnTo>
                <a:lnTo>
                  <a:pt x="1101" y="849"/>
                </a:lnTo>
                <a:cubicBezTo>
                  <a:pt x="1057" y="504"/>
                  <a:pt x="783" y="418"/>
                  <a:pt x="695" y="417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71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229348" y="547688"/>
            <a:ext cx="5256000" cy="5762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 b="1" dirty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694267" y="547688"/>
            <a:ext cx="5192183" cy="2754658"/>
          </a:xfrm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600" i="1" kern="120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694267" y="3571875"/>
            <a:ext cx="5192183" cy="2754658"/>
          </a:xfrm>
          <a:ln>
            <a:noFill/>
          </a:ln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th-TH" sz="1600" i="1" kern="120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Add image here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000987" y="1257300"/>
            <a:ext cx="1712723" cy="1638300"/>
          </a:xfrm>
          <a:solidFill>
            <a:schemeClr val="bg1"/>
          </a:solidFill>
        </p:spPr>
        <p:txBody>
          <a:bodyPr lIns="90000" anchor="ctr">
            <a:noAutofit/>
          </a:bodyPr>
          <a:lstStyle>
            <a:lvl1pPr algn="ctr">
              <a:lnSpc>
                <a:spcPct val="100000"/>
              </a:lnSpc>
              <a:defRPr sz="8800" b="1" spc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1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6576596" y="3665824"/>
            <a:ext cx="4561505" cy="216524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th-TH" sz="6600" b="0" kern="1200" spc="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SLIDE DIVIDER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626746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355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35" r:id="rId2"/>
    <p:sldLayoutId id="2147483710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28" r:id="rId11"/>
    <p:sldLayoutId id="2147483734" r:id="rId12"/>
    <p:sldLayoutId id="2147483711" r:id="rId13"/>
    <p:sldLayoutId id="2147483707" r:id="rId14"/>
    <p:sldLayoutId id="2147483708" r:id="rId15"/>
    <p:sldLayoutId id="2147483685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3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7287" userDrawn="1">
          <p15:clr>
            <a:srgbClr val="F26B43"/>
          </p15:clr>
        </p15:guide>
        <p15:guide id="4" orient="horz" pos="4065" userDrawn="1">
          <p15:clr>
            <a:srgbClr val="F26B43"/>
          </p15:clr>
        </p15:guide>
        <p15:guide id="5" orient="horz" pos="255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ZEmzlTwo18&amp;feature=youtu.b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its.fsu.edu/ispo/policy" TargetMode="External"/><Relationship Id="rId3" Type="http://schemas.openxmlformats.org/officeDocument/2006/relationships/hyperlink" Target="http://www.gradschool.fsu.edu/" TargetMode="External"/><Relationship Id="rId7" Type="http://schemas.openxmlformats.org/officeDocument/2006/relationships/hyperlink" Target="https://strong.fsu.edu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studentbusiness.fsu.edu/financial-literacy" TargetMode="External"/><Relationship Id="rId5" Type="http://schemas.openxmlformats.org/officeDocument/2006/relationships/hyperlink" Target="http://www.my.fsu.edu/" TargetMode="External"/><Relationship Id="rId10" Type="http://schemas.openxmlformats.org/officeDocument/2006/relationships/hyperlink" Target="https://gradschool.fsu.edu/funding-awards/subsidy-benefit" TargetMode="External"/><Relationship Id="rId4" Type="http://schemas.openxmlformats.org/officeDocument/2006/relationships/hyperlink" Target="https://studentinsurance.fsu.edu/" TargetMode="External"/><Relationship Id="rId9" Type="http://schemas.openxmlformats.org/officeDocument/2006/relationships/hyperlink" Target="https://studentaffairs.fsu.edu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056128" y="471188"/>
            <a:ext cx="6135872" cy="4199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425266" y="190204"/>
            <a:ext cx="4684671" cy="2705396"/>
          </a:xfrm>
        </p:spPr>
        <p:txBody>
          <a:bodyPr>
            <a:normAutofit fontScale="90000"/>
          </a:bodyPr>
          <a:lstStyle/>
          <a:p>
            <a:r>
              <a:rPr lang="en-GB" dirty="0"/>
              <a:t>The Nuts &amp; Bolts of FSU Student Systems </a:t>
            </a:r>
            <a:endParaRPr lang="th-TH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7317014" y="3239748"/>
            <a:ext cx="5361290" cy="1036978"/>
          </a:xfrm>
        </p:spPr>
        <p:txBody>
          <a:bodyPr>
            <a:normAutofit/>
          </a:bodyPr>
          <a:lstStyle/>
          <a:p>
            <a:r>
              <a:rPr lang="en-GB" sz="2000" dirty="0" smtClean="0"/>
              <a:t>New </a:t>
            </a:r>
            <a:r>
              <a:rPr lang="en-GB" sz="2000" dirty="0"/>
              <a:t>Graduate Student Orientation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308548" y="4339660"/>
            <a:ext cx="4743515" cy="330994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Brian Barton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7366422" y="4625801"/>
            <a:ext cx="4743515" cy="265353"/>
          </a:xfrm>
        </p:spPr>
        <p:txBody>
          <a:bodyPr/>
          <a:lstStyle/>
          <a:p>
            <a:r>
              <a:rPr lang="en-GB" dirty="0" smtClean="0"/>
              <a:t>Senior Associate Dean for </a:t>
            </a:r>
            <a:r>
              <a:rPr lang="en-GB" dirty="0" err="1" smtClean="0"/>
              <a:t>Enrollment</a:t>
            </a:r>
            <a:r>
              <a:rPr lang="en-GB" dirty="0" smtClean="0"/>
              <a:t> &amp; Finance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7438165" y="3069238"/>
            <a:ext cx="1391769" cy="1075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1686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3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24417" y="1682912"/>
            <a:ext cx="4323605" cy="1067536"/>
          </a:xfrm>
        </p:spPr>
        <p:txBody>
          <a:bodyPr/>
          <a:lstStyle/>
          <a:p>
            <a:r>
              <a:rPr lang="en-GB" dirty="0"/>
              <a:t>Health Insurance</a:t>
            </a:r>
            <a:endParaRPr lang="th-TH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Who needs a policy? Can you bring your own? Can you purchase a policy? What are the minimum requirements? What do you need to know about the university-sponsored plan?  How do you purchase the plan?</a:t>
            </a:r>
            <a:endParaRPr lang="th-TH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6141" y="1072144"/>
            <a:ext cx="6855859" cy="45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38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15" y="1563337"/>
            <a:ext cx="4381339" cy="1067536"/>
          </a:xfrm>
        </p:spPr>
        <p:txBody>
          <a:bodyPr/>
          <a:lstStyle/>
          <a:p>
            <a:r>
              <a:rPr lang="en-GB" dirty="0"/>
              <a:t>Health Subsidy Benefit</a:t>
            </a:r>
            <a:endParaRPr lang="th-T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What is the subsidy?  Who is eligible?  How does it work? How much is it?</a:t>
            </a:r>
          </a:p>
          <a:p>
            <a:endParaRPr lang="en-US" dirty="0"/>
          </a:p>
          <a:p>
            <a:r>
              <a:rPr lang="en-US" dirty="0"/>
              <a:t>Click on video to the right to learn all about the health insurance subsidy.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How we will help</a:t>
            </a:r>
          </a:p>
        </p:txBody>
      </p:sp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2666" y="1227727"/>
            <a:ext cx="6620215" cy="378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8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items</a:t>
            </a:r>
            <a:endParaRPr lang="th-TH" dirty="0">
              <a:solidFill>
                <a:schemeClr val="accent2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Data for everyone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938107" y="5577523"/>
            <a:ext cx="6748943" cy="875666"/>
          </a:xfrm>
        </p:spPr>
        <p:txBody>
          <a:bodyPr/>
          <a:lstStyle/>
          <a:p>
            <a:r>
              <a:rPr lang="en-US" dirty="0"/>
              <a:t>Financial planning, tax help, other resources available on campus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434" y="135182"/>
            <a:ext cx="10571163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760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References/Links</a:t>
            </a:r>
            <a:endParaRPr lang="th-TH" dirty="0"/>
          </a:p>
        </p:txBody>
      </p:sp>
      <p:sp>
        <p:nvSpPr>
          <p:cNvPr id="3" name="TextBox 2"/>
          <p:cNvSpPr txBox="1"/>
          <p:nvPr/>
        </p:nvSpPr>
        <p:spPr>
          <a:xfrm>
            <a:off x="624418" y="1794933"/>
            <a:ext cx="114808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Graduate School Website: </a:t>
            </a:r>
            <a:r>
              <a:rPr lang="en-US" sz="1800" dirty="0">
                <a:hlinkClick r:id="rId3"/>
              </a:rPr>
              <a:t>www.gradschool.fsu.edu</a:t>
            </a:r>
            <a:r>
              <a:rPr lang="en-US" sz="1800" dirty="0"/>
              <a:t> </a:t>
            </a:r>
          </a:p>
          <a:p>
            <a:endParaRPr lang="en-US" sz="1800" dirty="0"/>
          </a:p>
          <a:p>
            <a:r>
              <a:rPr lang="en-US" sz="1800" dirty="0"/>
              <a:t>Insurance Info (Purchase or Waive): </a:t>
            </a:r>
            <a:r>
              <a:rPr lang="en-US" sz="1800" dirty="0">
                <a:hlinkClick r:id="rId4"/>
              </a:rPr>
              <a:t>https://studentinsurance.fsu.edu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 err="1"/>
              <a:t>myFSU</a:t>
            </a:r>
            <a:r>
              <a:rPr lang="en-US" sz="1800" dirty="0"/>
              <a:t> portal: </a:t>
            </a:r>
            <a:r>
              <a:rPr lang="en-US" sz="1800" dirty="0">
                <a:hlinkClick r:id="rId5"/>
              </a:rPr>
              <a:t>www.my.fsu.edu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Financial Resources: </a:t>
            </a:r>
            <a:r>
              <a:rPr lang="en-US" sz="1800" dirty="0">
                <a:hlinkClick r:id="rId6"/>
              </a:rPr>
              <a:t>https://studentbusiness.fsu.edu/financial-literacy</a:t>
            </a:r>
            <a:r>
              <a:rPr lang="en-US" sz="1800" dirty="0"/>
              <a:t> </a:t>
            </a:r>
          </a:p>
          <a:p>
            <a:endParaRPr lang="en-US" sz="1800" dirty="0"/>
          </a:p>
          <a:p>
            <a:r>
              <a:rPr lang="en-US" sz="1800" dirty="0"/>
              <a:t>Student Resilience Project: </a:t>
            </a:r>
            <a:r>
              <a:rPr lang="en-US" sz="1800" dirty="0">
                <a:hlinkClick r:id="rId7"/>
              </a:rPr>
              <a:t>https://strong.fsu.edu</a:t>
            </a:r>
            <a:r>
              <a:rPr lang="en-US" sz="1800" dirty="0"/>
              <a:t> </a:t>
            </a:r>
          </a:p>
          <a:p>
            <a:endParaRPr lang="en-US" sz="1800" dirty="0"/>
          </a:p>
          <a:p>
            <a:r>
              <a:rPr lang="en-US" sz="1800" dirty="0"/>
              <a:t>FSU Cyber Security: </a:t>
            </a:r>
            <a:r>
              <a:rPr lang="en-US" sz="1800" dirty="0">
                <a:hlinkClick r:id="rId8"/>
              </a:rPr>
              <a:t>https://its.fsu.edu/ispo/policy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Division of Student Affairs: </a:t>
            </a:r>
            <a:r>
              <a:rPr lang="en-US" sz="1800" dirty="0">
                <a:hlinkClick r:id="rId9"/>
              </a:rPr>
              <a:t>https://studentaffairs.fsu.edu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Health Insurance Subsidy Information: </a:t>
            </a:r>
            <a:r>
              <a:rPr lang="en-US" sz="1800" dirty="0">
                <a:hlinkClick r:id="rId10"/>
              </a:rPr>
              <a:t>https://gradschool.fsu.edu/funding-awards/subsidy-benefit</a:t>
            </a:r>
            <a:r>
              <a:rPr lang="en-US" sz="2400" dirty="0"/>
              <a:t>		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6214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  <a:endParaRPr lang="th-TH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LET</a:t>
            </a:r>
            <a:r>
              <a:rPr lang="en-US" dirty="0"/>
              <a:t>’S GET IN TOUCH</a:t>
            </a:r>
            <a:endParaRPr lang="th-TH" dirty="0"/>
          </a:p>
        </p:txBody>
      </p:sp>
      <p:grpSp>
        <p:nvGrpSpPr>
          <p:cNvPr id="95" name="Group 94"/>
          <p:cNvGrpSpPr/>
          <p:nvPr/>
        </p:nvGrpSpPr>
        <p:grpSpPr>
          <a:xfrm>
            <a:off x="921054" y="1879551"/>
            <a:ext cx="4347074" cy="3138484"/>
            <a:chOff x="819493" y="3174005"/>
            <a:chExt cx="3945322" cy="2848429"/>
          </a:xfrm>
        </p:grpSpPr>
        <p:sp>
          <p:nvSpPr>
            <p:cNvPr id="48" name="TextBox 47"/>
            <p:cNvSpPr txBox="1"/>
            <p:nvPr/>
          </p:nvSpPr>
          <p:spPr>
            <a:xfrm>
              <a:off x="1627322" y="4299584"/>
              <a:ext cx="2880018" cy="59726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GB" sz="1400" b="1" dirty="0">
                  <a:solidFill>
                    <a:schemeClr val="accent1"/>
                  </a:solidFill>
                </a:rPr>
                <a:t>(850) 644-3501</a:t>
              </a:r>
            </a:p>
          </p:txBody>
        </p:sp>
        <p:grpSp>
          <p:nvGrpSpPr>
            <p:cNvPr id="93" name="Group 92"/>
            <p:cNvGrpSpPr/>
            <p:nvPr/>
          </p:nvGrpSpPr>
          <p:grpSpPr>
            <a:xfrm>
              <a:off x="819493" y="4299584"/>
              <a:ext cx="597268" cy="597268"/>
              <a:chOff x="4656658" y="4299584"/>
              <a:chExt cx="597268" cy="597268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4656658" y="4299584"/>
                <a:ext cx="597268" cy="597268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12" name="Freeform 5"/>
              <p:cNvSpPr>
                <a:spLocks noEditPoints="1"/>
              </p:cNvSpPr>
              <p:nvPr/>
            </p:nvSpPr>
            <p:spPr bwMode="auto">
              <a:xfrm>
                <a:off x="4787330" y="4378829"/>
                <a:ext cx="335924" cy="438779"/>
              </a:xfrm>
              <a:custGeom>
                <a:avLst/>
                <a:gdLst>
                  <a:gd name="T0" fmla="*/ 571 w 640"/>
                  <a:gd name="T1" fmla="*/ 616 h 836"/>
                  <a:gd name="T2" fmla="*/ 516 w 640"/>
                  <a:gd name="T3" fmla="*/ 601 h 836"/>
                  <a:gd name="T4" fmla="*/ 447 w 640"/>
                  <a:gd name="T5" fmla="*/ 641 h 836"/>
                  <a:gd name="T6" fmla="*/ 427 w 640"/>
                  <a:gd name="T7" fmla="*/ 647 h 836"/>
                  <a:gd name="T8" fmla="*/ 392 w 640"/>
                  <a:gd name="T9" fmla="*/ 627 h 836"/>
                  <a:gd name="T10" fmla="*/ 195 w 640"/>
                  <a:gd name="T11" fmla="*/ 283 h 836"/>
                  <a:gd name="T12" fmla="*/ 209 w 640"/>
                  <a:gd name="T13" fmla="*/ 228 h 836"/>
                  <a:gd name="T14" fmla="*/ 279 w 640"/>
                  <a:gd name="T15" fmla="*/ 188 h 836"/>
                  <a:gd name="T16" fmla="*/ 293 w 640"/>
                  <a:gd name="T17" fmla="*/ 133 h 836"/>
                  <a:gd name="T18" fmla="*/ 233 w 640"/>
                  <a:gd name="T19" fmla="*/ 31 h 836"/>
                  <a:gd name="T20" fmla="*/ 179 w 640"/>
                  <a:gd name="T21" fmla="*/ 16 h 836"/>
                  <a:gd name="T22" fmla="*/ 121 w 640"/>
                  <a:gd name="T23" fmla="*/ 51 h 836"/>
                  <a:gd name="T24" fmla="*/ 16 w 640"/>
                  <a:gd name="T25" fmla="*/ 187 h 836"/>
                  <a:gd name="T26" fmla="*/ 39 w 640"/>
                  <a:gd name="T27" fmla="*/ 357 h 836"/>
                  <a:gd name="T28" fmla="*/ 251 w 640"/>
                  <a:gd name="T29" fmla="*/ 724 h 836"/>
                  <a:gd name="T30" fmla="*/ 445 w 640"/>
                  <a:gd name="T31" fmla="*/ 836 h 836"/>
                  <a:gd name="T32" fmla="*/ 557 w 640"/>
                  <a:gd name="T33" fmla="*/ 805 h 836"/>
                  <a:gd name="T34" fmla="*/ 615 w 640"/>
                  <a:gd name="T35" fmla="*/ 772 h 836"/>
                  <a:gd name="T36" fmla="*/ 629 w 640"/>
                  <a:gd name="T37" fmla="*/ 717 h 836"/>
                  <a:gd name="T38" fmla="*/ 571 w 640"/>
                  <a:gd name="T39" fmla="*/ 616 h 836"/>
                  <a:gd name="T40" fmla="*/ 192 w 640"/>
                  <a:gd name="T41" fmla="*/ 40 h 836"/>
                  <a:gd name="T42" fmla="*/ 211 w 640"/>
                  <a:gd name="T43" fmla="*/ 45 h 836"/>
                  <a:gd name="T44" fmla="*/ 271 w 640"/>
                  <a:gd name="T45" fmla="*/ 148 h 836"/>
                  <a:gd name="T46" fmla="*/ 265 w 640"/>
                  <a:gd name="T47" fmla="*/ 167 h 836"/>
                  <a:gd name="T48" fmla="*/ 243 w 640"/>
                  <a:gd name="T49" fmla="*/ 180 h 836"/>
                  <a:gd name="T50" fmla="*/ 169 w 640"/>
                  <a:gd name="T51" fmla="*/ 53 h 836"/>
                  <a:gd name="T52" fmla="*/ 192 w 640"/>
                  <a:gd name="T53" fmla="*/ 40 h 836"/>
                  <a:gd name="T54" fmla="*/ 545 w 640"/>
                  <a:gd name="T55" fmla="*/ 784 h 836"/>
                  <a:gd name="T56" fmla="*/ 447 w 640"/>
                  <a:gd name="T57" fmla="*/ 811 h 836"/>
                  <a:gd name="T58" fmla="*/ 275 w 640"/>
                  <a:gd name="T59" fmla="*/ 711 h 836"/>
                  <a:gd name="T60" fmla="*/ 61 w 640"/>
                  <a:gd name="T61" fmla="*/ 344 h 836"/>
                  <a:gd name="T62" fmla="*/ 41 w 640"/>
                  <a:gd name="T63" fmla="*/ 193 h 836"/>
                  <a:gd name="T64" fmla="*/ 133 w 640"/>
                  <a:gd name="T65" fmla="*/ 73 h 836"/>
                  <a:gd name="T66" fmla="*/ 145 w 640"/>
                  <a:gd name="T67" fmla="*/ 67 h 836"/>
                  <a:gd name="T68" fmla="*/ 219 w 640"/>
                  <a:gd name="T69" fmla="*/ 193 h 836"/>
                  <a:gd name="T70" fmla="*/ 196 w 640"/>
                  <a:gd name="T71" fmla="*/ 207 h 836"/>
                  <a:gd name="T72" fmla="*/ 172 w 640"/>
                  <a:gd name="T73" fmla="*/ 297 h 836"/>
                  <a:gd name="T74" fmla="*/ 371 w 640"/>
                  <a:gd name="T75" fmla="*/ 641 h 836"/>
                  <a:gd name="T76" fmla="*/ 428 w 640"/>
                  <a:gd name="T77" fmla="*/ 675 h 836"/>
                  <a:gd name="T78" fmla="*/ 461 w 640"/>
                  <a:gd name="T79" fmla="*/ 665 h 836"/>
                  <a:gd name="T80" fmla="*/ 484 w 640"/>
                  <a:gd name="T81" fmla="*/ 652 h 836"/>
                  <a:gd name="T82" fmla="*/ 556 w 640"/>
                  <a:gd name="T83" fmla="*/ 777 h 836"/>
                  <a:gd name="T84" fmla="*/ 545 w 640"/>
                  <a:gd name="T85" fmla="*/ 784 h 836"/>
                  <a:gd name="T86" fmla="*/ 603 w 640"/>
                  <a:gd name="T87" fmla="*/ 751 h 836"/>
                  <a:gd name="T88" fmla="*/ 580 w 640"/>
                  <a:gd name="T89" fmla="*/ 764 h 836"/>
                  <a:gd name="T90" fmla="*/ 507 w 640"/>
                  <a:gd name="T91" fmla="*/ 637 h 836"/>
                  <a:gd name="T92" fmla="*/ 529 w 640"/>
                  <a:gd name="T93" fmla="*/ 624 h 836"/>
                  <a:gd name="T94" fmla="*/ 548 w 640"/>
                  <a:gd name="T95" fmla="*/ 629 h 836"/>
                  <a:gd name="T96" fmla="*/ 608 w 640"/>
                  <a:gd name="T97" fmla="*/ 732 h 836"/>
                  <a:gd name="T98" fmla="*/ 603 w 640"/>
                  <a:gd name="T99" fmla="*/ 751 h 8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640" h="836">
                    <a:moveTo>
                      <a:pt x="571" y="616"/>
                    </a:moveTo>
                    <a:cubicBezTo>
                      <a:pt x="564" y="604"/>
                      <a:pt x="544" y="585"/>
                      <a:pt x="516" y="601"/>
                    </a:cubicBezTo>
                    <a:lnTo>
                      <a:pt x="447" y="641"/>
                    </a:lnTo>
                    <a:cubicBezTo>
                      <a:pt x="440" y="645"/>
                      <a:pt x="433" y="647"/>
                      <a:pt x="427" y="647"/>
                    </a:cubicBezTo>
                    <a:cubicBezTo>
                      <a:pt x="412" y="647"/>
                      <a:pt x="399" y="639"/>
                      <a:pt x="392" y="627"/>
                    </a:cubicBezTo>
                    <a:lnTo>
                      <a:pt x="195" y="283"/>
                    </a:lnTo>
                    <a:cubicBezTo>
                      <a:pt x="184" y="264"/>
                      <a:pt x="191" y="240"/>
                      <a:pt x="209" y="228"/>
                    </a:cubicBezTo>
                    <a:lnTo>
                      <a:pt x="279" y="188"/>
                    </a:lnTo>
                    <a:cubicBezTo>
                      <a:pt x="297" y="177"/>
                      <a:pt x="304" y="153"/>
                      <a:pt x="293" y="133"/>
                    </a:cubicBezTo>
                    <a:lnTo>
                      <a:pt x="233" y="31"/>
                    </a:lnTo>
                    <a:cubicBezTo>
                      <a:pt x="227" y="19"/>
                      <a:pt x="208" y="0"/>
                      <a:pt x="179" y="16"/>
                    </a:cubicBezTo>
                    <a:lnTo>
                      <a:pt x="121" y="51"/>
                    </a:lnTo>
                    <a:cubicBezTo>
                      <a:pt x="69" y="80"/>
                      <a:pt x="32" y="129"/>
                      <a:pt x="16" y="187"/>
                    </a:cubicBezTo>
                    <a:cubicBezTo>
                      <a:pt x="0" y="245"/>
                      <a:pt x="8" y="305"/>
                      <a:pt x="39" y="357"/>
                    </a:cubicBezTo>
                    <a:lnTo>
                      <a:pt x="251" y="724"/>
                    </a:lnTo>
                    <a:cubicBezTo>
                      <a:pt x="291" y="793"/>
                      <a:pt x="365" y="836"/>
                      <a:pt x="445" y="836"/>
                    </a:cubicBezTo>
                    <a:cubicBezTo>
                      <a:pt x="484" y="836"/>
                      <a:pt x="524" y="825"/>
                      <a:pt x="557" y="805"/>
                    </a:cubicBezTo>
                    <a:lnTo>
                      <a:pt x="615" y="772"/>
                    </a:lnTo>
                    <a:cubicBezTo>
                      <a:pt x="633" y="761"/>
                      <a:pt x="640" y="737"/>
                      <a:pt x="629" y="717"/>
                    </a:cubicBezTo>
                    <a:lnTo>
                      <a:pt x="571" y="616"/>
                    </a:lnTo>
                    <a:close/>
                    <a:moveTo>
                      <a:pt x="192" y="40"/>
                    </a:moveTo>
                    <a:cubicBezTo>
                      <a:pt x="200" y="35"/>
                      <a:pt x="208" y="41"/>
                      <a:pt x="211" y="45"/>
                    </a:cubicBezTo>
                    <a:lnTo>
                      <a:pt x="271" y="148"/>
                    </a:lnTo>
                    <a:cubicBezTo>
                      <a:pt x="275" y="155"/>
                      <a:pt x="272" y="163"/>
                      <a:pt x="265" y="167"/>
                    </a:cubicBezTo>
                    <a:lnTo>
                      <a:pt x="243" y="180"/>
                    </a:lnTo>
                    <a:lnTo>
                      <a:pt x="169" y="53"/>
                    </a:lnTo>
                    <a:lnTo>
                      <a:pt x="192" y="40"/>
                    </a:lnTo>
                    <a:close/>
                    <a:moveTo>
                      <a:pt x="545" y="784"/>
                    </a:moveTo>
                    <a:cubicBezTo>
                      <a:pt x="515" y="801"/>
                      <a:pt x="481" y="811"/>
                      <a:pt x="447" y="811"/>
                    </a:cubicBezTo>
                    <a:cubicBezTo>
                      <a:pt x="376" y="811"/>
                      <a:pt x="309" y="772"/>
                      <a:pt x="275" y="711"/>
                    </a:cubicBezTo>
                    <a:lnTo>
                      <a:pt x="61" y="344"/>
                    </a:lnTo>
                    <a:cubicBezTo>
                      <a:pt x="35" y="299"/>
                      <a:pt x="28" y="244"/>
                      <a:pt x="41" y="193"/>
                    </a:cubicBezTo>
                    <a:cubicBezTo>
                      <a:pt x="55" y="143"/>
                      <a:pt x="88" y="99"/>
                      <a:pt x="133" y="73"/>
                    </a:cubicBezTo>
                    <a:lnTo>
                      <a:pt x="145" y="67"/>
                    </a:lnTo>
                    <a:lnTo>
                      <a:pt x="219" y="193"/>
                    </a:lnTo>
                    <a:lnTo>
                      <a:pt x="196" y="207"/>
                    </a:lnTo>
                    <a:cubicBezTo>
                      <a:pt x="164" y="225"/>
                      <a:pt x="153" y="265"/>
                      <a:pt x="172" y="297"/>
                    </a:cubicBezTo>
                    <a:lnTo>
                      <a:pt x="371" y="641"/>
                    </a:lnTo>
                    <a:cubicBezTo>
                      <a:pt x="383" y="661"/>
                      <a:pt x="404" y="675"/>
                      <a:pt x="428" y="675"/>
                    </a:cubicBezTo>
                    <a:cubicBezTo>
                      <a:pt x="440" y="675"/>
                      <a:pt x="451" y="672"/>
                      <a:pt x="461" y="665"/>
                    </a:cubicBezTo>
                    <a:lnTo>
                      <a:pt x="484" y="652"/>
                    </a:lnTo>
                    <a:lnTo>
                      <a:pt x="556" y="777"/>
                    </a:lnTo>
                    <a:lnTo>
                      <a:pt x="545" y="784"/>
                    </a:lnTo>
                    <a:close/>
                    <a:moveTo>
                      <a:pt x="603" y="751"/>
                    </a:moveTo>
                    <a:lnTo>
                      <a:pt x="580" y="764"/>
                    </a:lnTo>
                    <a:lnTo>
                      <a:pt x="507" y="637"/>
                    </a:lnTo>
                    <a:lnTo>
                      <a:pt x="529" y="624"/>
                    </a:lnTo>
                    <a:cubicBezTo>
                      <a:pt x="536" y="620"/>
                      <a:pt x="544" y="623"/>
                      <a:pt x="548" y="629"/>
                    </a:cubicBezTo>
                    <a:lnTo>
                      <a:pt x="608" y="732"/>
                    </a:lnTo>
                    <a:cubicBezTo>
                      <a:pt x="611" y="739"/>
                      <a:pt x="608" y="748"/>
                      <a:pt x="603" y="751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3200"/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1627322" y="5425165"/>
              <a:ext cx="2880018" cy="59726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GB" sz="1400" b="1" dirty="0">
                  <a:solidFill>
                    <a:schemeClr val="accent1"/>
                  </a:solidFill>
                </a:rPr>
                <a:t>grad@fsu.edu</a:t>
              </a:r>
            </a:p>
          </p:txBody>
        </p:sp>
        <p:grpSp>
          <p:nvGrpSpPr>
            <p:cNvPr id="94" name="Group 93"/>
            <p:cNvGrpSpPr/>
            <p:nvPr/>
          </p:nvGrpSpPr>
          <p:grpSpPr>
            <a:xfrm>
              <a:off x="819493" y="5425165"/>
              <a:ext cx="597268" cy="597268"/>
              <a:chOff x="4656658" y="5425165"/>
              <a:chExt cx="597268" cy="597268"/>
            </a:xfrm>
          </p:grpSpPr>
          <p:sp>
            <p:nvSpPr>
              <p:cNvPr id="50" name="Rectangle 49"/>
              <p:cNvSpPr/>
              <p:nvPr/>
            </p:nvSpPr>
            <p:spPr>
              <a:xfrm>
                <a:off x="4656658" y="5425165"/>
                <a:ext cx="597268" cy="597268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grpSp>
            <p:nvGrpSpPr>
              <p:cNvPr id="19" name="Group 12"/>
              <p:cNvGrpSpPr>
                <a:grpSpLocks noChangeAspect="1"/>
              </p:cNvGrpSpPr>
              <p:nvPr/>
            </p:nvGrpSpPr>
            <p:grpSpPr bwMode="auto">
              <a:xfrm>
                <a:off x="4791362" y="5559869"/>
                <a:ext cx="327860" cy="327860"/>
                <a:chOff x="2671" y="2611"/>
                <a:chExt cx="397" cy="397"/>
              </a:xfrm>
              <a:solidFill>
                <a:schemeClr val="bg1"/>
              </a:solidFill>
            </p:grpSpPr>
            <p:sp>
              <p:nvSpPr>
                <p:cNvPr id="22" name="Freeform 13"/>
                <p:cNvSpPr>
                  <a:spLocks noEditPoints="1"/>
                </p:cNvSpPr>
                <p:nvPr/>
              </p:nvSpPr>
              <p:spPr bwMode="auto">
                <a:xfrm>
                  <a:off x="2671" y="2611"/>
                  <a:ext cx="397" cy="397"/>
                </a:xfrm>
                <a:custGeom>
                  <a:avLst/>
                  <a:gdLst>
                    <a:gd name="T0" fmla="*/ 760 w 826"/>
                    <a:gd name="T1" fmla="*/ 293 h 825"/>
                    <a:gd name="T2" fmla="*/ 720 w 826"/>
                    <a:gd name="T3" fmla="*/ 293 h 825"/>
                    <a:gd name="T4" fmla="*/ 720 w 826"/>
                    <a:gd name="T5" fmla="*/ 320 h 825"/>
                    <a:gd name="T6" fmla="*/ 760 w 826"/>
                    <a:gd name="T7" fmla="*/ 320 h 825"/>
                    <a:gd name="T8" fmla="*/ 773 w 826"/>
                    <a:gd name="T9" fmla="*/ 322 h 825"/>
                    <a:gd name="T10" fmla="*/ 706 w 826"/>
                    <a:gd name="T11" fmla="*/ 378 h 825"/>
                    <a:gd name="T12" fmla="*/ 706 w 826"/>
                    <a:gd name="T13" fmla="*/ 154 h 825"/>
                    <a:gd name="T14" fmla="*/ 552 w 826"/>
                    <a:gd name="T15" fmla="*/ 0 h 825"/>
                    <a:gd name="T16" fmla="*/ 120 w 826"/>
                    <a:gd name="T17" fmla="*/ 0 h 825"/>
                    <a:gd name="T18" fmla="*/ 120 w 826"/>
                    <a:gd name="T19" fmla="*/ 376 h 825"/>
                    <a:gd name="T20" fmla="*/ 54 w 826"/>
                    <a:gd name="T21" fmla="*/ 321 h 825"/>
                    <a:gd name="T22" fmla="*/ 66 w 826"/>
                    <a:gd name="T23" fmla="*/ 318 h 825"/>
                    <a:gd name="T24" fmla="*/ 106 w 826"/>
                    <a:gd name="T25" fmla="*/ 318 h 825"/>
                    <a:gd name="T26" fmla="*/ 106 w 826"/>
                    <a:gd name="T27" fmla="*/ 292 h 825"/>
                    <a:gd name="T28" fmla="*/ 66 w 826"/>
                    <a:gd name="T29" fmla="*/ 292 h 825"/>
                    <a:gd name="T30" fmla="*/ 0 w 826"/>
                    <a:gd name="T31" fmla="*/ 358 h 825"/>
                    <a:gd name="T32" fmla="*/ 0 w 826"/>
                    <a:gd name="T33" fmla="*/ 758 h 825"/>
                    <a:gd name="T34" fmla="*/ 66 w 826"/>
                    <a:gd name="T35" fmla="*/ 825 h 825"/>
                    <a:gd name="T36" fmla="*/ 760 w 826"/>
                    <a:gd name="T37" fmla="*/ 825 h 825"/>
                    <a:gd name="T38" fmla="*/ 826 w 826"/>
                    <a:gd name="T39" fmla="*/ 758 h 825"/>
                    <a:gd name="T40" fmla="*/ 826 w 826"/>
                    <a:gd name="T41" fmla="*/ 358 h 825"/>
                    <a:gd name="T42" fmla="*/ 760 w 826"/>
                    <a:gd name="T43" fmla="*/ 293 h 825"/>
                    <a:gd name="T44" fmla="*/ 560 w 826"/>
                    <a:gd name="T45" fmla="*/ 45 h 825"/>
                    <a:gd name="T46" fmla="*/ 661 w 826"/>
                    <a:gd name="T47" fmla="*/ 146 h 825"/>
                    <a:gd name="T48" fmla="*/ 560 w 826"/>
                    <a:gd name="T49" fmla="*/ 146 h 825"/>
                    <a:gd name="T50" fmla="*/ 560 w 826"/>
                    <a:gd name="T51" fmla="*/ 45 h 825"/>
                    <a:gd name="T52" fmla="*/ 146 w 826"/>
                    <a:gd name="T53" fmla="*/ 26 h 825"/>
                    <a:gd name="T54" fmla="*/ 533 w 826"/>
                    <a:gd name="T55" fmla="*/ 26 h 825"/>
                    <a:gd name="T56" fmla="*/ 533 w 826"/>
                    <a:gd name="T57" fmla="*/ 173 h 825"/>
                    <a:gd name="T58" fmla="*/ 680 w 826"/>
                    <a:gd name="T59" fmla="*/ 173 h 825"/>
                    <a:gd name="T60" fmla="*/ 680 w 826"/>
                    <a:gd name="T61" fmla="*/ 400 h 825"/>
                    <a:gd name="T62" fmla="*/ 413 w 826"/>
                    <a:gd name="T63" fmla="*/ 622 h 825"/>
                    <a:gd name="T64" fmla="*/ 146 w 826"/>
                    <a:gd name="T65" fmla="*/ 398 h 825"/>
                    <a:gd name="T66" fmla="*/ 146 w 826"/>
                    <a:gd name="T67" fmla="*/ 26 h 825"/>
                    <a:gd name="T68" fmla="*/ 26 w 826"/>
                    <a:gd name="T69" fmla="*/ 760 h 825"/>
                    <a:gd name="T70" fmla="*/ 26 w 826"/>
                    <a:gd name="T71" fmla="*/ 360 h 825"/>
                    <a:gd name="T72" fmla="*/ 33 w 826"/>
                    <a:gd name="T73" fmla="*/ 338 h 825"/>
                    <a:gd name="T74" fmla="*/ 270 w 826"/>
                    <a:gd name="T75" fmla="*/ 537 h 825"/>
                    <a:gd name="T76" fmla="*/ 30 w 826"/>
                    <a:gd name="T77" fmla="*/ 777 h 825"/>
                    <a:gd name="T78" fmla="*/ 26 w 826"/>
                    <a:gd name="T79" fmla="*/ 760 h 825"/>
                    <a:gd name="T80" fmla="*/ 760 w 826"/>
                    <a:gd name="T81" fmla="*/ 800 h 825"/>
                    <a:gd name="T82" fmla="*/ 66 w 826"/>
                    <a:gd name="T83" fmla="*/ 800 h 825"/>
                    <a:gd name="T84" fmla="*/ 49 w 826"/>
                    <a:gd name="T85" fmla="*/ 796 h 825"/>
                    <a:gd name="T86" fmla="*/ 290 w 826"/>
                    <a:gd name="T87" fmla="*/ 554 h 825"/>
                    <a:gd name="T88" fmla="*/ 413 w 826"/>
                    <a:gd name="T89" fmla="*/ 657 h 825"/>
                    <a:gd name="T90" fmla="*/ 536 w 826"/>
                    <a:gd name="T91" fmla="*/ 554 h 825"/>
                    <a:gd name="T92" fmla="*/ 777 w 826"/>
                    <a:gd name="T93" fmla="*/ 796 h 825"/>
                    <a:gd name="T94" fmla="*/ 760 w 826"/>
                    <a:gd name="T95" fmla="*/ 800 h 825"/>
                    <a:gd name="T96" fmla="*/ 800 w 826"/>
                    <a:gd name="T97" fmla="*/ 760 h 825"/>
                    <a:gd name="T98" fmla="*/ 796 w 826"/>
                    <a:gd name="T99" fmla="*/ 777 h 825"/>
                    <a:gd name="T100" fmla="*/ 557 w 826"/>
                    <a:gd name="T101" fmla="*/ 537 h 825"/>
                    <a:gd name="T102" fmla="*/ 794 w 826"/>
                    <a:gd name="T103" fmla="*/ 340 h 825"/>
                    <a:gd name="T104" fmla="*/ 800 w 826"/>
                    <a:gd name="T105" fmla="*/ 360 h 825"/>
                    <a:gd name="T106" fmla="*/ 800 w 826"/>
                    <a:gd name="T107" fmla="*/ 760 h 8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26" h="825">
                      <a:moveTo>
                        <a:pt x="760" y="293"/>
                      </a:moveTo>
                      <a:lnTo>
                        <a:pt x="720" y="293"/>
                      </a:lnTo>
                      <a:lnTo>
                        <a:pt x="720" y="320"/>
                      </a:lnTo>
                      <a:lnTo>
                        <a:pt x="760" y="320"/>
                      </a:lnTo>
                      <a:cubicBezTo>
                        <a:pt x="765" y="320"/>
                        <a:pt x="769" y="321"/>
                        <a:pt x="773" y="322"/>
                      </a:cubicBezTo>
                      <a:lnTo>
                        <a:pt x="706" y="378"/>
                      </a:lnTo>
                      <a:lnTo>
                        <a:pt x="706" y="154"/>
                      </a:lnTo>
                      <a:lnTo>
                        <a:pt x="552" y="0"/>
                      </a:lnTo>
                      <a:lnTo>
                        <a:pt x="120" y="0"/>
                      </a:lnTo>
                      <a:lnTo>
                        <a:pt x="120" y="376"/>
                      </a:lnTo>
                      <a:lnTo>
                        <a:pt x="54" y="321"/>
                      </a:lnTo>
                      <a:cubicBezTo>
                        <a:pt x="58" y="320"/>
                        <a:pt x="62" y="318"/>
                        <a:pt x="66" y="318"/>
                      </a:cubicBezTo>
                      <a:lnTo>
                        <a:pt x="106" y="318"/>
                      </a:lnTo>
                      <a:lnTo>
                        <a:pt x="106" y="292"/>
                      </a:lnTo>
                      <a:lnTo>
                        <a:pt x="66" y="292"/>
                      </a:lnTo>
                      <a:cubicBezTo>
                        <a:pt x="29" y="292"/>
                        <a:pt x="0" y="321"/>
                        <a:pt x="0" y="358"/>
                      </a:cubicBezTo>
                      <a:lnTo>
                        <a:pt x="0" y="758"/>
                      </a:lnTo>
                      <a:cubicBezTo>
                        <a:pt x="0" y="796"/>
                        <a:pt x="29" y="825"/>
                        <a:pt x="66" y="825"/>
                      </a:cubicBezTo>
                      <a:lnTo>
                        <a:pt x="760" y="825"/>
                      </a:lnTo>
                      <a:cubicBezTo>
                        <a:pt x="797" y="825"/>
                        <a:pt x="826" y="796"/>
                        <a:pt x="826" y="758"/>
                      </a:cubicBezTo>
                      <a:lnTo>
                        <a:pt x="826" y="358"/>
                      </a:lnTo>
                      <a:cubicBezTo>
                        <a:pt x="826" y="322"/>
                        <a:pt x="797" y="293"/>
                        <a:pt x="760" y="293"/>
                      </a:cubicBezTo>
                      <a:close/>
                      <a:moveTo>
                        <a:pt x="560" y="45"/>
                      </a:moveTo>
                      <a:lnTo>
                        <a:pt x="661" y="146"/>
                      </a:lnTo>
                      <a:lnTo>
                        <a:pt x="560" y="146"/>
                      </a:lnTo>
                      <a:lnTo>
                        <a:pt x="560" y="45"/>
                      </a:lnTo>
                      <a:close/>
                      <a:moveTo>
                        <a:pt x="146" y="26"/>
                      </a:moveTo>
                      <a:lnTo>
                        <a:pt x="533" y="26"/>
                      </a:lnTo>
                      <a:lnTo>
                        <a:pt x="533" y="173"/>
                      </a:lnTo>
                      <a:lnTo>
                        <a:pt x="680" y="173"/>
                      </a:lnTo>
                      <a:lnTo>
                        <a:pt x="680" y="400"/>
                      </a:lnTo>
                      <a:lnTo>
                        <a:pt x="413" y="622"/>
                      </a:lnTo>
                      <a:lnTo>
                        <a:pt x="146" y="398"/>
                      </a:lnTo>
                      <a:lnTo>
                        <a:pt x="146" y="26"/>
                      </a:lnTo>
                      <a:close/>
                      <a:moveTo>
                        <a:pt x="26" y="760"/>
                      </a:moveTo>
                      <a:lnTo>
                        <a:pt x="26" y="360"/>
                      </a:lnTo>
                      <a:cubicBezTo>
                        <a:pt x="26" y="352"/>
                        <a:pt x="29" y="345"/>
                        <a:pt x="33" y="338"/>
                      </a:cubicBezTo>
                      <a:lnTo>
                        <a:pt x="270" y="537"/>
                      </a:lnTo>
                      <a:lnTo>
                        <a:pt x="30" y="777"/>
                      </a:lnTo>
                      <a:cubicBezTo>
                        <a:pt x="28" y="772"/>
                        <a:pt x="26" y="765"/>
                        <a:pt x="26" y="760"/>
                      </a:cubicBezTo>
                      <a:close/>
                      <a:moveTo>
                        <a:pt x="760" y="800"/>
                      </a:moveTo>
                      <a:lnTo>
                        <a:pt x="66" y="800"/>
                      </a:lnTo>
                      <a:cubicBezTo>
                        <a:pt x="60" y="800"/>
                        <a:pt x="54" y="798"/>
                        <a:pt x="49" y="796"/>
                      </a:cubicBezTo>
                      <a:lnTo>
                        <a:pt x="290" y="554"/>
                      </a:lnTo>
                      <a:lnTo>
                        <a:pt x="413" y="657"/>
                      </a:lnTo>
                      <a:lnTo>
                        <a:pt x="536" y="554"/>
                      </a:lnTo>
                      <a:lnTo>
                        <a:pt x="777" y="796"/>
                      </a:lnTo>
                      <a:cubicBezTo>
                        <a:pt x="772" y="798"/>
                        <a:pt x="766" y="800"/>
                        <a:pt x="760" y="800"/>
                      </a:cubicBezTo>
                      <a:close/>
                      <a:moveTo>
                        <a:pt x="800" y="760"/>
                      </a:moveTo>
                      <a:cubicBezTo>
                        <a:pt x="800" y="766"/>
                        <a:pt x="798" y="772"/>
                        <a:pt x="796" y="777"/>
                      </a:cubicBezTo>
                      <a:lnTo>
                        <a:pt x="557" y="537"/>
                      </a:lnTo>
                      <a:lnTo>
                        <a:pt x="794" y="340"/>
                      </a:lnTo>
                      <a:cubicBezTo>
                        <a:pt x="798" y="345"/>
                        <a:pt x="800" y="353"/>
                        <a:pt x="800" y="360"/>
                      </a:cubicBezTo>
                      <a:lnTo>
                        <a:pt x="800" y="76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3200"/>
                </a:p>
              </p:txBody>
            </p:sp>
            <p:sp>
              <p:nvSpPr>
                <p:cNvPr id="23" name="Rectangle 14"/>
                <p:cNvSpPr>
                  <a:spLocks noChangeArrowheads="1"/>
                </p:cNvSpPr>
                <p:nvPr/>
              </p:nvSpPr>
              <p:spPr bwMode="auto">
                <a:xfrm>
                  <a:off x="2863" y="2957"/>
                  <a:ext cx="13" cy="13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3200"/>
                </a:p>
              </p:txBody>
            </p:sp>
            <p:sp>
              <p:nvSpPr>
                <p:cNvPr id="24" name="Rectangle 15"/>
                <p:cNvSpPr>
                  <a:spLocks noChangeArrowheads="1"/>
                </p:cNvSpPr>
                <p:nvPr/>
              </p:nvSpPr>
              <p:spPr bwMode="auto">
                <a:xfrm>
                  <a:off x="2837" y="2957"/>
                  <a:ext cx="13" cy="13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3200"/>
                </a:p>
              </p:txBody>
            </p:sp>
            <p:sp>
              <p:nvSpPr>
                <p:cNvPr id="25" name="Rectangle 16"/>
                <p:cNvSpPr>
                  <a:spLocks noChangeArrowheads="1"/>
                </p:cNvSpPr>
                <p:nvPr/>
              </p:nvSpPr>
              <p:spPr bwMode="auto">
                <a:xfrm>
                  <a:off x="2889" y="2957"/>
                  <a:ext cx="13" cy="13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3200"/>
                </a:p>
              </p:txBody>
            </p:sp>
            <p:sp>
              <p:nvSpPr>
                <p:cNvPr id="26" name="Freeform 17"/>
                <p:cNvSpPr>
                  <a:spLocks noEditPoints="1"/>
                </p:cNvSpPr>
                <p:nvPr/>
              </p:nvSpPr>
              <p:spPr bwMode="auto">
                <a:xfrm>
                  <a:off x="2813" y="2702"/>
                  <a:ext cx="118" cy="122"/>
                </a:xfrm>
                <a:custGeom>
                  <a:avLst/>
                  <a:gdLst>
                    <a:gd name="T0" fmla="*/ 183 w 246"/>
                    <a:gd name="T1" fmla="*/ 240 h 254"/>
                    <a:gd name="T2" fmla="*/ 188 w 246"/>
                    <a:gd name="T3" fmla="*/ 224 h 254"/>
                    <a:gd name="T4" fmla="*/ 172 w 246"/>
                    <a:gd name="T5" fmla="*/ 218 h 254"/>
                    <a:gd name="T6" fmla="*/ 124 w 246"/>
                    <a:gd name="T7" fmla="*/ 230 h 254"/>
                    <a:gd name="T8" fmla="*/ 20 w 246"/>
                    <a:gd name="T9" fmla="*/ 126 h 254"/>
                    <a:gd name="T10" fmla="*/ 124 w 246"/>
                    <a:gd name="T11" fmla="*/ 22 h 254"/>
                    <a:gd name="T12" fmla="*/ 195 w 246"/>
                    <a:gd name="T13" fmla="*/ 53 h 254"/>
                    <a:gd name="T14" fmla="*/ 216 w 246"/>
                    <a:gd name="T15" fmla="*/ 125 h 254"/>
                    <a:gd name="T16" fmla="*/ 216 w 246"/>
                    <a:gd name="T17" fmla="*/ 126 h 254"/>
                    <a:gd name="T18" fmla="*/ 210 w 246"/>
                    <a:gd name="T19" fmla="*/ 150 h 254"/>
                    <a:gd name="T20" fmla="*/ 174 w 246"/>
                    <a:gd name="T21" fmla="*/ 173 h 254"/>
                    <a:gd name="T22" fmla="*/ 164 w 246"/>
                    <a:gd name="T23" fmla="*/ 169 h 254"/>
                    <a:gd name="T24" fmla="*/ 160 w 246"/>
                    <a:gd name="T25" fmla="*/ 148 h 254"/>
                    <a:gd name="T26" fmla="*/ 160 w 246"/>
                    <a:gd name="T27" fmla="*/ 146 h 254"/>
                    <a:gd name="T28" fmla="*/ 166 w 246"/>
                    <a:gd name="T29" fmla="*/ 117 h 254"/>
                    <a:gd name="T30" fmla="*/ 179 w 246"/>
                    <a:gd name="T31" fmla="*/ 77 h 254"/>
                    <a:gd name="T32" fmla="*/ 172 w 246"/>
                    <a:gd name="T33" fmla="*/ 62 h 254"/>
                    <a:gd name="T34" fmla="*/ 160 w 246"/>
                    <a:gd name="T35" fmla="*/ 65 h 254"/>
                    <a:gd name="T36" fmla="*/ 126 w 246"/>
                    <a:gd name="T37" fmla="*/ 66 h 254"/>
                    <a:gd name="T38" fmla="*/ 59 w 246"/>
                    <a:gd name="T39" fmla="*/ 120 h 254"/>
                    <a:gd name="T40" fmla="*/ 64 w 246"/>
                    <a:gd name="T41" fmla="*/ 176 h 254"/>
                    <a:gd name="T42" fmla="*/ 104 w 246"/>
                    <a:gd name="T43" fmla="*/ 193 h 254"/>
                    <a:gd name="T44" fmla="*/ 115 w 246"/>
                    <a:gd name="T45" fmla="*/ 192 h 254"/>
                    <a:gd name="T46" fmla="*/ 143 w 246"/>
                    <a:gd name="T47" fmla="*/ 177 h 254"/>
                    <a:gd name="T48" fmla="*/ 146 w 246"/>
                    <a:gd name="T49" fmla="*/ 181 h 254"/>
                    <a:gd name="T50" fmla="*/ 175 w 246"/>
                    <a:gd name="T51" fmla="*/ 196 h 254"/>
                    <a:gd name="T52" fmla="*/ 212 w 246"/>
                    <a:gd name="T53" fmla="*/ 185 h 254"/>
                    <a:gd name="T54" fmla="*/ 232 w 246"/>
                    <a:gd name="T55" fmla="*/ 161 h 254"/>
                    <a:gd name="T56" fmla="*/ 242 w 246"/>
                    <a:gd name="T57" fmla="*/ 128 h 254"/>
                    <a:gd name="T58" fmla="*/ 215 w 246"/>
                    <a:gd name="T59" fmla="*/ 38 h 254"/>
                    <a:gd name="T60" fmla="*/ 127 w 246"/>
                    <a:gd name="T61" fmla="*/ 0 h 254"/>
                    <a:gd name="T62" fmla="*/ 0 w 246"/>
                    <a:gd name="T63" fmla="*/ 126 h 254"/>
                    <a:gd name="T64" fmla="*/ 127 w 246"/>
                    <a:gd name="T65" fmla="*/ 253 h 254"/>
                    <a:gd name="T66" fmla="*/ 183 w 246"/>
                    <a:gd name="T67" fmla="*/ 240 h 254"/>
                    <a:gd name="T68" fmla="*/ 143 w 246"/>
                    <a:gd name="T69" fmla="*/ 112 h 254"/>
                    <a:gd name="T70" fmla="*/ 138 w 246"/>
                    <a:gd name="T71" fmla="*/ 144 h 254"/>
                    <a:gd name="T72" fmla="*/ 111 w 246"/>
                    <a:gd name="T73" fmla="*/ 169 h 254"/>
                    <a:gd name="T74" fmla="*/ 83 w 246"/>
                    <a:gd name="T75" fmla="*/ 160 h 254"/>
                    <a:gd name="T76" fmla="*/ 82 w 246"/>
                    <a:gd name="T77" fmla="*/ 128 h 254"/>
                    <a:gd name="T78" fmla="*/ 130 w 246"/>
                    <a:gd name="T79" fmla="*/ 88 h 254"/>
                    <a:gd name="T80" fmla="*/ 151 w 246"/>
                    <a:gd name="T81" fmla="*/ 86 h 254"/>
                    <a:gd name="T82" fmla="*/ 143 w 246"/>
                    <a:gd name="T83" fmla="*/ 112 h 2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246" h="254">
                      <a:moveTo>
                        <a:pt x="183" y="240"/>
                      </a:moveTo>
                      <a:cubicBezTo>
                        <a:pt x="188" y="237"/>
                        <a:pt x="191" y="230"/>
                        <a:pt x="188" y="224"/>
                      </a:cubicBezTo>
                      <a:cubicBezTo>
                        <a:pt x="186" y="218"/>
                        <a:pt x="179" y="216"/>
                        <a:pt x="172" y="218"/>
                      </a:cubicBezTo>
                      <a:cubicBezTo>
                        <a:pt x="158" y="226"/>
                        <a:pt x="142" y="230"/>
                        <a:pt x="124" y="230"/>
                      </a:cubicBezTo>
                      <a:cubicBezTo>
                        <a:pt x="67" y="230"/>
                        <a:pt x="20" y="184"/>
                        <a:pt x="20" y="126"/>
                      </a:cubicBezTo>
                      <a:cubicBezTo>
                        <a:pt x="20" y="69"/>
                        <a:pt x="67" y="22"/>
                        <a:pt x="124" y="22"/>
                      </a:cubicBezTo>
                      <a:cubicBezTo>
                        <a:pt x="152" y="22"/>
                        <a:pt x="178" y="33"/>
                        <a:pt x="195" y="53"/>
                      </a:cubicBezTo>
                      <a:cubicBezTo>
                        <a:pt x="212" y="73"/>
                        <a:pt x="219" y="98"/>
                        <a:pt x="216" y="125"/>
                      </a:cubicBezTo>
                      <a:lnTo>
                        <a:pt x="216" y="126"/>
                      </a:lnTo>
                      <a:cubicBezTo>
                        <a:pt x="216" y="126"/>
                        <a:pt x="216" y="138"/>
                        <a:pt x="210" y="150"/>
                      </a:cubicBezTo>
                      <a:cubicBezTo>
                        <a:pt x="202" y="165"/>
                        <a:pt x="190" y="173"/>
                        <a:pt x="174" y="173"/>
                      </a:cubicBezTo>
                      <a:cubicBezTo>
                        <a:pt x="167" y="173"/>
                        <a:pt x="166" y="170"/>
                        <a:pt x="164" y="169"/>
                      </a:cubicBezTo>
                      <a:cubicBezTo>
                        <a:pt x="163" y="166"/>
                        <a:pt x="160" y="161"/>
                        <a:pt x="160" y="148"/>
                      </a:cubicBezTo>
                      <a:lnTo>
                        <a:pt x="160" y="146"/>
                      </a:lnTo>
                      <a:cubicBezTo>
                        <a:pt x="160" y="138"/>
                        <a:pt x="162" y="129"/>
                        <a:pt x="166" y="117"/>
                      </a:cubicBezTo>
                      <a:cubicBezTo>
                        <a:pt x="171" y="96"/>
                        <a:pt x="179" y="77"/>
                        <a:pt x="179" y="77"/>
                      </a:cubicBezTo>
                      <a:cubicBezTo>
                        <a:pt x="182" y="72"/>
                        <a:pt x="179" y="65"/>
                        <a:pt x="172" y="62"/>
                      </a:cubicBezTo>
                      <a:cubicBezTo>
                        <a:pt x="168" y="61"/>
                        <a:pt x="163" y="61"/>
                        <a:pt x="160" y="65"/>
                      </a:cubicBezTo>
                      <a:cubicBezTo>
                        <a:pt x="152" y="65"/>
                        <a:pt x="139" y="64"/>
                        <a:pt x="126" y="66"/>
                      </a:cubicBezTo>
                      <a:cubicBezTo>
                        <a:pt x="94" y="72"/>
                        <a:pt x="71" y="90"/>
                        <a:pt x="59" y="120"/>
                      </a:cubicBezTo>
                      <a:cubicBezTo>
                        <a:pt x="47" y="149"/>
                        <a:pt x="58" y="166"/>
                        <a:pt x="64" y="176"/>
                      </a:cubicBezTo>
                      <a:cubicBezTo>
                        <a:pt x="74" y="186"/>
                        <a:pt x="88" y="193"/>
                        <a:pt x="104" y="193"/>
                      </a:cubicBezTo>
                      <a:cubicBezTo>
                        <a:pt x="108" y="193"/>
                        <a:pt x="111" y="193"/>
                        <a:pt x="115" y="192"/>
                      </a:cubicBezTo>
                      <a:cubicBezTo>
                        <a:pt x="126" y="189"/>
                        <a:pt x="135" y="185"/>
                        <a:pt x="143" y="177"/>
                      </a:cubicBezTo>
                      <a:cubicBezTo>
                        <a:pt x="143" y="178"/>
                        <a:pt x="144" y="180"/>
                        <a:pt x="146" y="181"/>
                      </a:cubicBezTo>
                      <a:cubicBezTo>
                        <a:pt x="150" y="188"/>
                        <a:pt x="159" y="196"/>
                        <a:pt x="175" y="196"/>
                      </a:cubicBezTo>
                      <a:cubicBezTo>
                        <a:pt x="190" y="196"/>
                        <a:pt x="202" y="192"/>
                        <a:pt x="212" y="185"/>
                      </a:cubicBezTo>
                      <a:cubicBezTo>
                        <a:pt x="220" y="180"/>
                        <a:pt x="227" y="170"/>
                        <a:pt x="232" y="161"/>
                      </a:cubicBezTo>
                      <a:cubicBezTo>
                        <a:pt x="240" y="146"/>
                        <a:pt x="240" y="132"/>
                        <a:pt x="242" y="128"/>
                      </a:cubicBezTo>
                      <a:cubicBezTo>
                        <a:pt x="246" y="94"/>
                        <a:pt x="236" y="62"/>
                        <a:pt x="215" y="38"/>
                      </a:cubicBezTo>
                      <a:cubicBezTo>
                        <a:pt x="194" y="14"/>
                        <a:pt x="162" y="0"/>
                        <a:pt x="127" y="0"/>
                      </a:cubicBezTo>
                      <a:cubicBezTo>
                        <a:pt x="58" y="0"/>
                        <a:pt x="0" y="57"/>
                        <a:pt x="0" y="126"/>
                      </a:cubicBezTo>
                      <a:cubicBezTo>
                        <a:pt x="0" y="196"/>
                        <a:pt x="58" y="253"/>
                        <a:pt x="127" y="253"/>
                      </a:cubicBezTo>
                      <a:cubicBezTo>
                        <a:pt x="144" y="254"/>
                        <a:pt x="164" y="249"/>
                        <a:pt x="183" y="240"/>
                      </a:cubicBezTo>
                      <a:close/>
                      <a:moveTo>
                        <a:pt x="143" y="112"/>
                      </a:moveTo>
                      <a:cubicBezTo>
                        <a:pt x="140" y="124"/>
                        <a:pt x="138" y="134"/>
                        <a:pt x="138" y="144"/>
                      </a:cubicBezTo>
                      <a:cubicBezTo>
                        <a:pt x="132" y="157"/>
                        <a:pt x="123" y="166"/>
                        <a:pt x="111" y="169"/>
                      </a:cubicBezTo>
                      <a:cubicBezTo>
                        <a:pt x="100" y="172"/>
                        <a:pt x="90" y="168"/>
                        <a:pt x="83" y="160"/>
                      </a:cubicBezTo>
                      <a:cubicBezTo>
                        <a:pt x="76" y="152"/>
                        <a:pt x="76" y="140"/>
                        <a:pt x="82" y="128"/>
                      </a:cubicBezTo>
                      <a:cubicBezTo>
                        <a:pt x="91" y="106"/>
                        <a:pt x="107" y="93"/>
                        <a:pt x="130" y="88"/>
                      </a:cubicBezTo>
                      <a:cubicBezTo>
                        <a:pt x="138" y="86"/>
                        <a:pt x="146" y="86"/>
                        <a:pt x="151" y="86"/>
                      </a:cubicBezTo>
                      <a:cubicBezTo>
                        <a:pt x="148" y="94"/>
                        <a:pt x="146" y="104"/>
                        <a:pt x="143" y="11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3200"/>
                </a:p>
              </p:txBody>
            </p:sp>
          </p:grpSp>
        </p:grpSp>
        <p:sp>
          <p:nvSpPr>
            <p:cNvPr id="36" name="TextBox 35"/>
            <p:cNvSpPr txBox="1"/>
            <p:nvPr/>
          </p:nvSpPr>
          <p:spPr>
            <a:xfrm>
              <a:off x="1627322" y="3174006"/>
              <a:ext cx="3137493" cy="597267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sz="1400" b="1" dirty="0">
                  <a:solidFill>
                    <a:schemeClr val="accent1"/>
                  </a:solidFill>
                </a:rPr>
                <a:t>314 Westcott Building</a:t>
              </a:r>
            </a:p>
          </p:txBody>
        </p:sp>
        <p:grpSp>
          <p:nvGrpSpPr>
            <p:cNvPr id="92" name="Group 91"/>
            <p:cNvGrpSpPr/>
            <p:nvPr/>
          </p:nvGrpSpPr>
          <p:grpSpPr>
            <a:xfrm>
              <a:off x="819493" y="3174005"/>
              <a:ext cx="597268" cy="597268"/>
              <a:chOff x="4656658" y="3174005"/>
              <a:chExt cx="597268" cy="597268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4656658" y="3174005"/>
                <a:ext cx="597268" cy="597268"/>
              </a:xfrm>
              <a:prstGeom prst="rect">
                <a:avLst/>
              </a:prstGeom>
              <a:solidFill>
                <a:schemeClr val="accent2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grpSp>
            <p:nvGrpSpPr>
              <p:cNvPr id="54" name="Group 36"/>
              <p:cNvGrpSpPr>
                <a:grpSpLocks noChangeAspect="1"/>
              </p:cNvGrpSpPr>
              <p:nvPr/>
            </p:nvGrpSpPr>
            <p:grpSpPr bwMode="auto">
              <a:xfrm>
                <a:off x="4808515" y="3265354"/>
                <a:ext cx="293554" cy="414571"/>
                <a:chOff x="1724" y="121"/>
                <a:chExt cx="2302" cy="3251"/>
              </a:xfrm>
              <a:solidFill>
                <a:schemeClr val="bg1"/>
              </a:solidFill>
            </p:grpSpPr>
            <p:sp>
              <p:nvSpPr>
                <p:cNvPr id="57" name="Freeform 37"/>
                <p:cNvSpPr>
                  <a:spLocks noEditPoints="1"/>
                </p:cNvSpPr>
                <p:nvPr/>
              </p:nvSpPr>
              <p:spPr bwMode="auto">
                <a:xfrm>
                  <a:off x="2090" y="487"/>
                  <a:ext cx="1569" cy="1569"/>
                </a:xfrm>
                <a:custGeom>
                  <a:avLst/>
                  <a:gdLst>
                    <a:gd name="T0" fmla="*/ 3269 w 3269"/>
                    <a:gd name="T1" fmla="*/ 1635 h 3270"/>
                    <a:gd name="T2" fmla="*/ 1634 w 3269"/>
                    <a:gd name="T3" fmla="*/ 0 h 3270"/>
                    <a:gd name="T4" fmla="*/ 0 w 3269"/>
                    <a:gd name="T5" fmla="*/ 1635 h 3270"/>
                    <a:gd name="T6" fmla="*/ 1634 w 3269"/>
                    <a:gd name="T7" fmla="*/ 3270 h 3270"/>
                    <a:gd name="T8" fmla="*/ 3269 w 3269"/>
                    <a:gd name="T9" fmla="*/ 1635 h 3270"/>
                    <a:gd name="T10" fmla="*/ 217 w 3269"/>
                    <a:gd name="T11" fmla="*/ 1635 h 3270"/>
                    <a:gd name="T12" fmla="*/ 1634 w 3269"/>
                    <a:gd name="T13" fmla="*/ 218 h 3270"/>
                    <a:gd name="T14" fmla="*/ 3052 w 3269"/>
                    <a:gd name="T15" fmla="*/ 1635 h 3270"/>
                    <a:gd name="T16" fmla="*/ 1634 w 3269"/>
                    <a:gd name="T17" fmla="*/ 3052 h 3270"/>
                    <a:gd name="T18" fmla="*/ 217 w 3269"/>
                    <a:gd name="T19" fmla="*/ 1635 h 3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269" h="3270">
                      <a:moveTo>
                        <a:pt x="3269" y="1635"/>
                      </a:moveTo>
                      <a:cubicBezTo>
                        <a:pt x="3269" y="734"/>
                        <a:pt x="2536" y="0"/>
                        <a:pt x="1634" y="0"/>
                      </a:cubicBezTo>
                      <a:cubicBezTo>
                        <a:pt x="733" y="0"/>
                        <a:pt x="0" y="734"/>
                        <a:pt x="0" y="1635"/>
                      </a:cubicBezTo>
                      <a:cubicBezTo>
                        <a:pt x="0" y="2536"/>
                        <a:pt x="733" y="3270"/>
                        <a:pt x="1634" y="3270"/>
                      </a:cubicBezTo>
                      <a:cubicBezTo>
                        <a:pt x="2536" y="3270"/>
                        <a:pt x="3269" y="2538"/>
                        <a:pt x="3269" y="1635"/>
                      </a:cubicBezTo>
                      <a:close/>
                      <a:moveTo>
                        <a:pt x="217" y="1635"/>
                      </a:moveTo>
                      <a:cubicBezTo>
                        <a:pt x="217" y="854"/>
                        <a:pt x="853" y="218"/>
                        <a:pt x="1634" y="218"/>
                      </a:cubicBezTo>
                      <a:cubicBezTo>
                        <a:pt x="2416" y="218"/>
                        <a:pt x="3052" y="854"/>
                        <a:pt x="3052" y="1635"/>
                      </a:cubicBezTo>
                      <a:cubicBezTo>
                        <a:pt x="3052" y="2416"/>
                        <a:pt x="2416" y="3052"/>
                        <a:pt x="1634" y="3052"/>
                      </a:cubicBezTo>
                      <a:cubicBezTo>
                        <a:pt x="853" y="3052"/>
                        <a:pt x="217" y="2416"/>
                        <a:pt x="217" y="1635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3200"/>
                </a:p>
              </p:txBody>
            </p:sp>
            <p:sp>
              <p:nvSpPr>
                <p:cNvPr id="59" name="Freeform 39"/>
                <p:cNvSpPr>
                  <a:spLocks noEditPoints="1"/>
                </p:cNvSpPr>
                <p:nvPr/>
              </p:nvSpPr>
              <p:spPr bwMode="auto">
                <a:xfrm>
                  <a:off x="1724" y="121"/>
                  <a:ext cx="2302" cy="3251"/>
                </a:xfrm>
                <a:custGeom>
                  <a:avLst/>
                  <a:gdLst>
                    <a:gd name="T0" fmla="*/ 3312 w 4796"/>
                    <a:gd name="T1" fmla="*/ 5342 h 6773"/>
                    <a:gd name="T2" fmla="*/ 4796 w 4796"/>
                    <a:gd name="T3" fmla="*/ 2397 h 6773"/>
                    <a:gd name="T4" fmla="*/ 2397 w 4796"/>
                    <a:gd name="T5" fmla="*/ 0 h 6773"/>
                    <a:gd name="T6" fmla="*/ 0 w 4796"/>
                    <a:gd name="T7" fmla="*/ 2397 h 6773"/>
                    <a:gd name="T8" fmla="*/ 1479 w 4796"/>
                    <a:gd name="T9" fmla="*/ 5336 h 6773"/>
                    <a:gd name="T10" fmla="*/ 623 w 4796"/>
                    <a:gd name="T11" fmla="*/ 6002 h 6773"/>
                    <a:gd name="T12" fmla="*/ 2383 w 4796"/>
                    <a:gd name="T13" fmla="*/ 6773 h 6773"/>
                    <a:gd name="T14" fmla="*/ 4143 w 4796"/>
                    <a:gd name="T15" fmla="*/ 6002 h 6773"/>
                    <a:gd name="T16" fmla="*/ 3312 w 4796"/>
                    <a:gd name="T17" fmla="*/ 5342 h 6773"/>
                    <a:gd name="T18" fmla="*/ 2397 w 4796"/>
                    <a:gd name="T19" fmla="*/ 217 h 6773"/>
                    <a:gd name="T20" fmla="*/ 4577 w 4796"/>
                    <a:gd name="T21" fmla="*/ 2397 h 6773"/>
                    <a:gd name="T22" fmla="*/ 2397 w 4796"/>
                    <a:gd name="T23" fmla="*/ 6152 h 6773"/>
                    <a:gd name="T24" fmla="*/ 217 w 4796"/>
                    <a:gd name="T25" fmla="*/ 2397 h 6773"/>
                    <a:gd name="T26" fmla="*/ 2397 w 4796"/>
                    <a:gd name="T27" fmla="*/ 217 h 6773"/>
                    <a:gd name="T28" fmla="*/ 2381 w 4796"/>
                    <a:gd name="T29" fmla="*/ 6556 h 6773"/>
                    <a:gd name="T30" fmla="*/ 840 w 4796"/>
                    <a:gd name="T31" fmla="*/ 6002 h 6773"/>
                    <a:gd name="T32" fmla="*/ 1621 w 4796"/>
                    <a:gd name="T33" fmla="*/ 5526 h 6773"/>
                    <a:gd name="T34" fmla="*/ 2315 w 4796"/>
                    <a:gd name="T35" fmla="*/ 6392 h 6773"/>
                    <a:gd name="T36" fmla="*/ 2397 w 4796"/>
                    <a:gd name="T37" fmla="*/ 6488 h 6773"/>
                    <a:gd name="T38" fmla="*/ 2480 w 4796"/>
                    <a:gd name="T39" fmla="*/ 6392 h 6773"/>
                    <a:gd name="T40" fmla="*/ 3169 w 4796"/>
                    <a:gd name="T41" fmla="*/ 5532 h 6773"/>
                    <a:gd name="T42" fmla="*/ 3923 w 4796"/>
                    <a:gd name="T43" fmla="*/ 6001 h 6773"/>
                    <a:gd name="T44" fmla="*/ 2381 w 4796"/>
                    <a:gd name="T45" fmla="*/ 6556 h 67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796" h="6773">
                      <a:moveTo>
                        <a:pt x="3312" y="5342"/>
                      </a:moveTo>
                      <a:cubicBezTo>
                        <a:pt x="3976" y="4445"/>
                        <a:pt x="4796" y="3181"/>
                        <a:pt x="4796" y="2397"/>
                      </a:cubicBezTo>
                      <a:cubicBezTo>
                        <a:pt x="4795" y="1076"/>
                        <a:pt x="3720" y="0"/>
                        <a:pt x="2397" y="0"/>
                      </a:cubicBezTo>
                      <a:cubicBezTo>
                        <a:pt x="1075" y="0"/>
                        <a:pt x="0" y="1076"/>
                        <a:pt x="0" y="2397"/>
                      </a:cubicBezTo>
                      <a:cubicBezTo>
                        <a:pt x="0" y="3178"/>
                        <a:pt x="815" y="4438"/>
                        <a:pt x="1479" y="5336"/>
                      </a:cubicBezTo>
                      <a:cubicBezTo>
                        <a:pt x="940" y="5470"/>
                        <a:pt x="623" y="5716"/>
                        <a:pt x="623" y="6002"/>
                      </a:cubicBezTo>
                      <a:cubicBezTo>
                        <a:pt x="623" y="6442"/>
                        <a:pt x="1379" y="6773"/>
                        <a:pt x="2383" y="6773"/>
                      </a:cubicBezTo>
                      <a:cubicBezTo>
                        <a:pt x="3387" y="6773"/>
                        <a:pt x="4143" y="6441"/>
                        <a:pt x="4143" y="6002"/>
                      </a:cubicBezTo>
                      <a:cubicBezTo>
                        <a:pt x="4141" y="5720"/>
                        <a:pt x="3835" y="5480"/>
                        <a:pt x="3312" y="5342"/>
                      </a:cubicBezTo>
                      <a:close/>
                      <a:moveTo>
                        <a:pt x="2397" y="217"/>
                      </a:moveTo>
                      <a:cubicBezTo>
                        <a:pt x="3599" y="217"/>
                        <a:pt x="4577" y="1194"/>
                        <a:pt x="4577" y="2397"/>
                      </a:cubicBezTo>
                      <a:cubicBezTo>
                        <a:pt x="4577" y="3473"/>
                        <a:pt x="2805" y="5662"/>
                        <a:pt x="2397" y="6152"/>
                      </a:cubicBezTo>
                      <a:cubicBezTo>
                        <a:pt x="1989" y="5664"/>
                        <a:pt x="217" y="3474"/>
                        <a:pt x="217" y="2397"/>
                      </a:cubicBezTo>
                      <a:cubicBezTo>
                        <a:pt x="217" y="1196"/>
                        <a:pt x="1196" y="217"/>
                        <a:pt x="2397" y="217"/>
                      </a:cubicBezTo>
                      <a:close/>
                      <a:moveTo>
                        <a:pt x="2381" y="6556"/>
                      </a:moveTo>
                      <a:cubicBezTo>
                        <a:pt x="1473" y="6556"/>
                        <a:pt x="840" y="6265"/>
                        <a:pt x="840" y="6002"/>
                      </a:cubicBezTo>
                      <a:cubicBezTo>
                        <a:pt x="840" y="5821"/>
                        <a:pt x="1160" y="5628"/>
                        <a:pt x="1621" y="5526"/>
                      </a:cubicBezTo>
                      <a:cubicBezTo>
                        <a:pt x="1988" y="6010"/>
                        <a:pt x="2283" y="6354"/>
                        <a:pt x="2315" y="6392"/>
                      </a:cubicBezTo>
                      <a:lnTo>
                        <a:pt x="2397" y="6488"/>
                      </a:lnTo>
                      <a:lnTo>
                        <a:pt x="2480" y="6392"/>
                      </a:lnTo>
                      <a:cubicBezTo>
                        <a:pt x="2513" y="6353"/>
                        <a:pt x="2804" y="6013"/>
                        <a:pt x="3169" y="5532"/>
                      </a:cubicBezTo>
                      <a:cubicBezTo>
                        <a:pt x="3616" y="5634"/>
                        <a:pt x="3923" y="5822"/>
                        <a:pt x="3923" y="6001"/>
                      </a:cubicBezTo>
                      <a:cubicBezTo>
                        <a:pt x="3923" y="6264"/>
                        <a:pt x="3291" y="6556"/>
                        <a:pt x="2381" y="655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3200"/>
                </a:p>
              </p:txBody>
            </p:sp>
          </p:grpSp>
        </p:grpSp>
      </p:grp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74" y="0"/>
            <a:ext cx="5101126" cy="6881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476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7925" y="152401"/>
            <a:ext cx="5989875" cy="1067536"/>
          </a:xfrm>
        </p:spPr>
        <p:txBody>
          <a:bodyPr/>
          <a:lstStyle/>
          <a:p>
            <a:r>
              <a:rPr lang="en-GB" sz="4000" dirty="0"/>
              <a:t>What do you need to know now?</a:t>
            </a:r>
            <a:endParaRPr lang="th-TH" sz="4000" dirty="0"/>
          </a:p>
        </p:txBody>
      </p:sp>
      <p:grpSp>
        <p:nvGrpSpPr>
          <p:cNvPr id="6" name="Group 5"/>
          <p:cNvGrpSpPr/>
          <p:nvPr/>
        </p:nvGrpSpPr>
        <p:grpSpPr>
          <a:xfrm>
            <a:off x="1923618" y="1700213"/>
            <a:ext cx="4042269" cy="585306"/>
            <a:chOff x="660400" y="2235200"/>
            <a:chExt cx="4038600" cy="584775"/>
          </a:xfrm>
        </p:grpSpPr>
        <p:sp>
          <p:nvSpPr>
            <p:cNvPr id="19" name="TextBox 18"/>
            <p:cNvSpPr txBox="1"/>
            <p:nvPr/>
          </p:nvSpPr>
          <p:spPr>
            <a:xfrm>
              <a:off x="660400" y="2235200"/>
              <a:ext cx="524933" cy="584775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tIns="72000" rtlCol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latin typeface="+mj-lt"/>
                </a:rPr>
                <a:t>1</a:t>
              </a:r>
              <a:endParaRPr lang="th-TH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253066" y="2235200"/>
              <a:ext cx="3445934" cy="584775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GB" sz="1600" dirty="0">
                  <a:solidFill>
                    <a:schemeClr val="accent1"/>
                  </a:solidFill>
                </a:rPr>
                <a:t>How to access everything</a:t>
              </a:r>
              <a:endParaRPr lang="th-TH" sz="16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923618" y="2694134"/>
            <a:ext cx="4042269" cy="585306"/>
            <a:chOff x="660400" y="2235200"/>
            <a:chExt cx="4038600" cy="584775"/>
          </a:xfrm>
        </p:grpSpPr>
        <p:sp>
          <p:nvSpPr>
            <p:cNvPr id="17" name="TextBox 16"/>
            <p:cNvSpPr txBox="1"/>
            <p:nvPr/>
          </p:nvSpPr>
          <p:spPr>
            <a:xfrm>
              <a:off x="660400" y="2235200"/>
              <a:ext cx="524933" cy="584775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tIns="72000" rtlCol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latin typeface="+mj-lt"/>
                </a:rPr>
                <a:t>2</a:t>
              </a:r>
              <a:endParaRPr lang="th-TH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53066" y="2235200"/>
              <a:ext cx="3445934" cy="584775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sz="1600" dirty="0">
                  <a:solidFill>
                    <a:schemeClr val="accent1"/>
                  </a:solidFill>
                </a:rPr>
                <a:t>Tuition and fee info</a:t>
              </a:r>
              <a:endParaRPr lang="th-TH" sz="16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923618" y="3688055"/>
            <a:ext cx="4437372" cy="585306"/>
            <a:chOff x="660400" y="2235200"/>
            <a:chExt cx="4433344" cy="584775"/>
          </a:xfrm>
        </p:grpSpPr>
        <p:sp>
          <p:nvSpPr>
            <p:cNvPr id="15" name="TextBox 14"/>
            <p:cNvSpPr txBox="1"/>
            <p:nvPr/>
          </p:nvSpPr>
          <p:spPr>
            <a:xfrm>
              <a:off x="660400" y="2235200"/>
              <a:ext cx="524933" cy="584775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tIns="72000" rtlCol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latin typeface="+mj-lt"/>
                </a:rPr>
                <a:t>3</a:t>
              </a:r>
              <a:endParaRPr lang="th-TH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253065" y="2235200"/>
              <a:ext cx="3840679" cy="584775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sz="1600" dirty="0">
                  <a:solidFill>
                    <a:schemeClr val="accent1"/>
                  </a:solidFill>
                </a:rPr>
                <a:t>Tuition waivers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923618" y="4681976"/>
            <a:ext cx="4042269" cy="585306"/>
            <a:chOff x="660400" y="2235200"/>
            <a:chExt cx="4038600" cy="584775"/>
          </a:xfrm>
        </p:grpSpPr>
        <p:sp>
          <p:nvSpPr>
            <p:cNvPr id="13" name="TextBox 12"/>
            <p:cNvSpPr txBox="1"/>
            <p:nvPr/>
          </p:nvSpPr>
          <p:spPr>
            <a:xfrm>
              <a:off x="660400" y="2235200"/>
              <a:ext cx="524933" cy="584775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tIns="72000" rtlCol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latin typeface="+mj-lt"/>
                </a:rPr>
                <a:t>4</a:t>
              </a:r>
              <a:endParaRPr lang="th-TH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253066" y="2235200"/>
              <a:ext cx="3445934" cy="584775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sz="1600" dirty="0">
                  <a:solidFill>
                    <a:schemeClr val="accent1"/>
                  </a:solidFill>
                </a:rPr>
                <a:t>Health subsidy</a:t>
              </a:r>
              <a:endParaRPr lang="th-TH" sz="16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923618" y="5675896"/>
            <a:ext cx="4042269" cy="585306"/>
            <a:chOff x="660400" y="2235200"/>
            <a:chExt cx="4038600" cy="584775"/>
          </a:xfrm>
        </p:grpSpPr>
        <p:sp>
          <p:nvSpPr>
            <p:cNvPr id="11" name="TextBox 10"/>
            <p:cNvSpPr txBox="1"/>
            <p:nvPr/>
          </p:nvSpPr>
          <p:spPr>
            <a:xfrm>
              <a:off x="660400" y="2235200"/>
              <a:ext cx="524933" cy="584775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tIns="72000" rtlCol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latin typeface="+mj-lt"/>
                </a:rPr>
                <a:t>5</a:t>
              </a:r>
              <a:endParaRPr lang="th-TH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53066" y="2235200"/>
              <a:ext cx="3445934" cy="584775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sz="1600" dirty="0">
                  <a:solidFill>
                    <a:schemeClr val="accent1"/>
                  </a:solidFill>
                </a:rPr>
                <a:t>Helpful resources</a:t>
              </a: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611" y="0"/>
            <a:ext cx="533738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460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- Stephen Hawking</a:t>
            </a:r>
            <a:br>
              <a:rPr lang="en-US" dirty="0"/>
            </a:br>
            <a:endParaRPr lang="en-US" sz="12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are all connected by the internet, like neurons in a giant brain.</a:t>
            </a:r>
            <a:endParaRPr lang="th-TH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353" y="1"/>
            <a:ext cx="6154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1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7268" y="1166445"/>
            <a:ext cx="4323605" cy="1067536"/>
          </a:xfrm>
        </p:spPr>
        <p:txBody>
          <a:bodyPr/>
          <a:lstStyle/>
          <a:p>
            <a:r>
              <a:rPr lang="en-US" sz="4800" dirty="0"/>
              <a:t>Know the State of Your Information</a:t>
            </a:r>
            <a:endParaRPr lang="th-TH" sz="48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63871" y="3892814"/>
            <a:ext cx="4470403" cy="1751331"/>
          </a:xfrm>
        </p:spPr>
        <p:txBody>
          <a:bodyPr/>
          <a:lstStyle/>
          <a:p>
            <a:r>
              <a:rPr lang="en-US" sz="1400" dirty="0"/>
              <a:t>Who has time </a:t>
            </a:r>
            <a:r>
              <a:rPr lang="en-US" dirty="0"/>
              <a:t>to go all over</a:t>
            </a:r>
            <a:r>
              <a:rPr lang="en-US" sz="1400" dirty="0"/>
              <a:t>? Can’t I just find out what I need in one place? 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2148" y="817419"/>
            <a:ext cx="4470403" cy="329719"/>
          </a:xfrm>
        </p:spPr>
        <p:txBody>
          <a:bodyPr/>
          <a:lstStyle/>
          <a:p>
            <a:r>
              <a:rPr lang="en-US" dirty="0" err="1"/>
              <a:t>myFSU</a:t>
            </a:r>
            <a:r>
              <a:rPr lang="en-US" dirty="0"/>
              <a:t> Portal</a:t>
            </a:r>
            <a:endParaRPr lang="th-TH" sz="1400" dirty="0"/>
          </a:p>
        </p:txBody>
      </p:sp>
      <p:sp>
        <p:nvSpPr>
          <p:cNvPr id="3" name="Rectangle 2"/>
          <p:cNvSpPr/>
          <p:nvPr/>
        </p:nvSpPr>
        <p:spPr>
          <a:xfrm>
            <a:off x="1167063" y="3441032"/>
            <a:ext cx="3104148" cy="2286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331" y="599508"/>
            <a:ext cx="7391669" cy="492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69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400" dirty="0" err="1"/>
              <a:t>myFSU</a:t>
            </a:r>
            <a:r>
              <a:rPr lang="en-US" sz="2400" dirty="0"/>
              <a:t> let’s you access all in one place: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Email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Contact info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Canvas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Courses / un-official transcript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Your university finances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Know Your Stats</a:t>
            </a:r>
            <a:endParaRPr lang="th-TH" dirty="0"/>
          </a:p>
        </p:txBody>
      </p:sp>
      <p:sp>
        <p:nvSpPr>
          <p:cNvPr id="49" name="Text Placeholder 4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Single sign-on all in one place</a:t>
            </a:r>
          </a:p>
        </p:txBody>
      </p:sp>
    </p:spTree>
    <p:extLst>
      <p:ext uri="{BB962C8B-B14F-4D97-AF65-F5344CB8AC3E}">
        <p14:creationId xmlns:p14="http://schemas.microsoft.com/office/powerpoint/2010/main" val="379548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038207" y="481208"/>
            <a:ext cx="4323605" cy="1067536"/>
          </a:xfrm>
        </p:spPr>
        <p:txBody>
          <a:bodyPr/>
          <a:lstStyle/>
          <a:p>
            <a:r>
              <a:rPr lang="en-US" dirty="0"/>
              <a:t>How to get in?</a:t>
            </a:r>
            <a:endParaRPr lang="th-TH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964809" y="336773"/>
            <a:ext cx="4470403" cy="329719"/>
          </a:xfrm>
        </p:spPr>
        <p:txBody>
          <a:bodyPr/>
          <a:lstStyle/>
          <a:p>
            <a:r>
              <a:rPr lang="en-GB" dirty="0"/>
              <a:t>Getting to the portal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83" y="1356213"/>
            <a:ext cx="4379627" cy="288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6173" y="1363459"/>
            <a:ext cx="6998385" cy="5028873"/>
          </a:xfrm>
          <a:prstGeom prst="rect">
            <a:avLst/>
          </a:prstGeom>
        </p:spPr>
      </p:pic>
      <p:sp>
        <p:nvSpPr>
          <p:cNvPr id="4" name="Notched Right Arrow 3"/>
          <p:cNvSpPr/>
          <p:nvPr/>
        </p:nvSpPr>
        <p:spPr>
          <a:xfrm>
            <a:off x="10063319" y="1014976"/>
            <a:ext cx="1684866" cy="821266"/>
          </a:xfrm>
          <a:prstGeom prst="notch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4372" y="2118660"/>
            <a:ext cx="1713124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49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?</a:t>
            </a:r>
            <a:endParaRPr lang="th-TH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6576595" y="3191691"/>
            <a:ext cx="4561505" cy="2165245"/>
          </a:xfrm>
        </p:spPr>
        <p:txBody>
          <a:bodyPr/>
          <a:lstStyle/>
          <a:p>
            <a:r>
              <a:rPr lang="en-US" dirty="0"/>
              <a:t>What to do and not to do</a:t>
            </a:r>
            <a:endParaRPr lang="th-TH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56" y="569669"/>
            <a:ext cx="5026154" cy="273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38" y="3511525"/>
            <a:ext cx="5029200" cy="278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5505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 PREPARED</a:t>
            </a:r>
            <a:endParaRPr lang="th-TH" sz="40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1400" dirty="0"/>
              <a:t>Graduate life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41448" y="1908696"/>
            <a:ext cx="6092397" cy="4506392"/>
            <a:chOff x="1381199" y="2165721"/>
            <a:chExt cx="5381697" cy="3981219"/>
          </a:xfrm>
        </p:grpSpPr>
        <p:grpSp>
          <p:nvGrpSpPr>
            <p:cNvPr id="54" name="Group 53"/>
            <p:cNvGrpSpPr/>
            <p:nvPr/>
          </p:nvGrpSpPr>
          <p:grpSpPr>
            <a:xfrm>
              <a:off x="1393306" y="3226123"/>
              <a:ext cx="5369590" cy="746144"/>
              <a:chOff x="688456" y="3226123"/>
              <a:chExt cx="5369590" cy="746144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688456" y="3226123"/>
                <a:ext cx="721244" cy="721244"/>
              </a:xfrm>
              <a:prstGeom prst="rect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40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1582477" y="3258373"/>
                <a:ext cx="4475569" cy="713894"/>
                <a:chOff x="1620577" y="1828801"/>
                <a:chExt cx="4475569" cy="713894"/>
              </a:xfrm>
            </p:grpSpPr>
            <p:sp>
              <p:nvSpPr>
                <p:cNvPr id="27" name="TextBox 26"/>
                <p:cNvSpPr txBox="1"/>
                <p:nvPr/>
              </p:nvSpPr>
              <p:spPr>
                <a:xfrm>
                  <a:off x="1620578" y="2143126"/>
                  <a:ext cx="3084772" cy="399569"/>
                </a:xfrm>
                <a:prstGeom prst="rect">
                  <a:avLst/>
                </a:prstGeom>
                <a:noFill/>
              </p:spPr>
              <p:txBody>
                <a:bodyPr wrap="square" tIns="0" rtlCol="0" anchor="t">
                  <a:noAutofit/>
                </a:bodyPr>
                <a:lstStyle/>
                <a:p>
                  <a:r>
                    <a:rPr lang="en-US" sz="1200" dirty="0">
                      <a:solidFill>
                        <a:schemeClr val="accent1"/>
                      </a:solidFill>
                    </a:rPr>
                    <a:t>Get everything just like you want it</a:t>
                  </a:r>
                  <a:endParaRPr lang="th-TH" sz="1200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1620577" y="1828801"/>
                  <a:ext cx="4475569" cy="323850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noAutofit/>
                </a:bodyPr>
                <a:lstStyle/>
                <a:p>
                  <a:r>
                    <a:rPr lang="en-GB" sz="1600" b="1" dirty="0">
                      <a:solidFill>
                        <a:schemeClr val="accent1"/>
                      </a:solidFill>
                    </a:rPr>
                    <a:t>Plan out your term</a:t>
                  </a:r>
                  <a:endParaRPr lang="th-TH" sz="1600" b="1" dirty="0">
                    <a:solidFill>
                      <a:schemeClr val="accent1"/>
                    </a:solidFill>
                  </a:endParaRPr>
                </a:p>
              </p:txBody>
            </p:sp>
          </p:grpSp>
          <p:sp>
            <p:nvSpPr>
              <p:cNvPr id="40" name="Freeform 14"/>
              <p:cNvSpPr>
                <a:spLocks noEditPoints="1"/>
              </p:cNvSpPr>
              <p:nvPr/>
            </p:nvSpPr>
            <p:spPr bwMode="auto">
              <a:xfrm>
                <a:off x="851025" y="3341324"/>
                <a:ext cx="396106" cy="490843"/>
              </a:xfrm>
              <a:custGeom>
                <a:avLst/>
                <a:gdLst>
                  <a:gd name="T0" fmla="*/ 5461 w 5461"/>
                  <a:gd name="T1" fmla="*/ 2732 h 6773"/>
                  <a:gd name="T2" fmla="*/ 4369 w 5461"/>
                  <a:gd name="T3" fmla="*/ 3169 h 6773"/>
                  <a:gd name="T4" fmla="*/ 2840 w 5461"/>
                  <a:gd name="T5" fmla="*/ 2836 h 6773"/>
                  <a:gd name="T6" fmla="*/ 2730 w 5461"/>
                  <a:gd name="T7" fmla="*/ 0 h 6773"/>
                  <a:gd name="T8" fmla="*/ 2621 w 5461"/>
                  <a:gd name="T9" fmla="*/ 2834 h 6773"/>
                  <a:gd name="T10" fmla="*/ 1092 w 5461"/>
                  <a:gd name="T11" fmla="*/ 3168 h 6773"/>
                  <a:gd name="T12" fmla="*/ 0 w 5461"/>
                  <a:gd name="T13" fmla="*/ 2730 h 6773"/>
                  <a:gd name="T14" fmla="*/ 1092 w 5461"/>
                  <a:gd name="T15" fmla="*/ 3822 h 6773"/>
                  <a:gd name="T16" fmla="*/ 2621 w 5461"/>
                  <a:gd name="T17" fmla="*/ 3386 h 6773"/>
                  <a:gd name="T18" fmla="*/ 2184 w 5461"/>
                  <a:gd name="T19" fmla="*/ 3714 h 6773"/>
                  <a:gd name="T20" fmla="*/ 2621 w 5461"/>
                  <a:gd name="T21" fmla="*/ 4806 h 6773"/>
                  <a:gd name="T22" fmla="*/ 436 w 5461"/>
                  <a:gd name="T23" fmla="*/ 5134 h 6773"/>
                  <a:gd name="T24" fmla="*/ 0 w 5461"/>
                  <a:gd name="T25" fmla="*/ 5681 h 6773"/>
                  <a:gd name="T26" fmla="*/ 1092 w 5461"/>
                  <a:gd name="T27" fmla="*/ 6773 h 6773"/>
                  <a:gd name="T28" fmla="*/ 654 w 5461"/>
                  <a:gd name="T29" fmla="*/ 5681 h 6773"/>
                  <a:gd name="T30" fmla="*/ 2621 w 5461"/>
                  <a:gd name="T31" fmla="*/ 5353 h 6773"/>
                  <a:gd name="T32" fmla="*/ 2184 w 5461"/>
                  <a:gd name="T33" fmla="*/ 5681 h 6773"/>
                  <a:gd name="T34" fmla="*/ 3277 w 5461"/>
                  <a:gd name="T35" fmla="*/ 6773 h 6773"/>
                  <a:gd name="T36" fmla="*/ 2840 w 5461"/>
                  <a:gd name="T37" fmla="*/ 5681 h 6773"/>
                  <a:gd name="T38" fmla="*/ 4806 w 5461"/>
                  <a:gd name="T39" fmla="*/ 5353 h 6773"/>
                  <a:gd name="T40" fmla="*/ 4369 w 5461"/>
                  <a:gd name="T41" fmla="*/ 5681 h 6773"/>
                  <a:gd name="T42" fmla="*/ 5461 w 5461"/>
                  <a:gd name="T43" fmla="*/ 6773 h 6773"/>
                  <a:gd name="T44" fmla="*/ 5024 w 5461"/>
                  <a:gd name="T45" fmla="*/ 5681 h 6773"/>
                  <a:gd name="T46" fmla="*/ 2840 w 5461"/>
                  <a:gd name="T47" fmla="*/ 5134 h 6773"/>
                  <a:gd name="T48" fmla="*/ 3277 w 5461"/>
                  <a:gd name="T49" fmla="*/ 4806 h 6773"/>
                  <a:gd name="T50" fmla="*/ 2840 w 5461"/>
                  <a:gd name="T51" fmla="*/ 3714 h 6773"/>
                  <a:gd name="T52" fmla="*/ 4369 w 5461"/>
                  <a:gd name="T53" fmla="*/ 3386 h 6773"/>
                  <a:gd name="T54" fmla="*/ 5461 w 5461"/>
                  <a:gd name="T55" fmla="*/ 3824 h 6773"/>
                  <a:gd name="T56" fmla="*/ 5244 w 5461"/>
                  <a:gd name="T57" fmla="*/ 2949 h 6773"/>
                  <a:gd name="T58" fmla="*/ 4588 w 5461"/>
                  <a:gd name="T59" fmla="*/ 3605 h 6773"/>
                  <a:gd name="T60" fmla="*/ 873 w 5461"/>
                  <a:gd name="T61" fmla="*/ 3605 h 6773"/>
                  <a:gd name="T62" fmla="*/ 217 w 5461"/>
                  <a:gd name="T63" fmla="*/ 2949 h 6773"/>
                  <a:gd name="T64" fmla="*/ 873 w 5461"/>
                  <a:gd name="T65" fmla="*/ 3605 h 6773"/>
                  <a:gd name="T66" fmla="*/ 873 w 5461"/>
                  <a:gd name="T67" fmla="*/ 6556 h 6773"/>
                  <a:gd name="T68" fmla="*/ 217 w 5461"/>
                  <a:gd name="T69" fmla="*/ 5900 h 6773"/>
                  <a:gd name="T70" fmla="*/ 5244 w 5461"/>
                  <a:gd name="T71" fmla="*/ 5900 h 6773"/>
                  <a:gd name="T72" fmla="*/ 4588 w 5461"/>
                  <a:gd name="T73" fmla="*/ 6556 h 6773"/>
                  <a:gd name="T74" fmla="*/ 5244 w 5461"/>
                  <a:gd name="T75" fmla="*/ 5900 h 6773"/>
                  <a:gd name="T76" fmla="*/ 2730 w 5461"/>
                  <a:gd name="T77" fmla="*/ 218 h 6773"/>
                  <a:gd name="T78" fmla="*/ 3632 w 5461"/>
                  <a:gd name="T79" fmla="*/ 2212 h 6773"/>
                  <a:gd name="T80" fmla="*/ 3316 w 5461"/>
                  <a:gd name="T81" fmla="*/ 1132 h 6773"/>
                  <a:gd name="T82" fmla="*/ 2145 w 5461"/>
                  <a:gd name="T83" fmla="*/ 1132 h 6773"/>
                  <a:gd name="T84" fmla="*/ 1829 w 5461"/>
                  <a:gd name="T85" fmla="*/ 2212 h 6773"/>
                  <a:gd name="T86" fmla="*/ 2730 w 5461"/>
                  <a:gd name="T87" fmla="*/ 1498 h 6773"/>
                  <a:gd name="T88" fmla="*/ 2730 w 5461"/>
                  <a:gd name="T89" fmla="*/ 765 h 6773"/>
                  <a:gd name="T90" fmla="*/ 2730 w 5461"/>
                  <a:gd name="T91" fmla="*/ 1498 h 6773"/>
                  <a:gd name="T92" fmla="*/ 3058 w 5461"/>
                  <a:gd name="T93" fmla="*/ 6556 h 6773"/>
                  <a:gd name="T94" fmla="*/ 2402 w 5461"/>
                  <a:gd name="T95" fmla="*/ 5900 h 6773"/>
                  <a:gd name="T96" fmla="*/ 3058 w 5461"/>
                  <a:gd name="T97" fmla="*/ 3933 h 6773"/>
                  <a:gd name="T98" fmla="*/ 2402 w 5461"/>
                  <a:gd name="T99" fmla="*/ 4589 h 6773"/>
                  <a:gd name="T100" fmla="*/ 3058 w 5461"/>
                  <a:gd name="T101" fmla="*/ 3933 h 6773"/>
                  <a:gd name="T102" fmla="*/ 2016 w 5461"/>
                  <a:gd name="T103" fmla="*/ 2384 h 6773"/>
                  <a:gd name="T104" fmla="*/ 3445 w 5461"/>
                  <a:gd name="T105" fmla="*/ 2384 h 67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461" h="6773">
                    <a:moveTo>
                      <a:pt x="5461" y="3824"/>
                    </a:moveTo>
                    <a:lnTo>
                      <a:pt x="5461" y="2732"/>
                    </a:lnTo>
                    <a:lnTo>
                      <a:pt x="4369" y="2732"/>
                    </a:lnTo>
                    <a:lnTo>
                      <a:pt x="4369" y="3169"/>
                    </a:lnTo>
                    <a:lnTo>
                      <a:pt x="2840" y="3169"/>
                    </a:lnTo>
                    <a:lnTo>
                      <a:pt x="2840" y="2836"/>
                    </a:lnTo>
                    <a:cubicBezTo>
                      <a:pt x="3572" y="2780"/>
                      <a:pt x="4150" y="2168"/>
                      <a:pt x="4150" y="1421"/>
                    </a:cubicBezTo>
                    <a:cubicBezTo>
                      <a:pt x="4150" y="637"/>
                      <a:pt x="3513" y="0"/>
                      <a:pt x="2730" y="0"/>
                    </a:cubicBezTo>
                    <a:cubicBezTo>
                      <a:pt x="1948" y="0"/>
                      <a:pt x="1310" y="637"/>
                      <a:pt x="1310" y="1420"/>
                    </a:cubicBezTo>
                    <a:cubicBezTo>
                      <a:pt x="1310" y="2166"/>
                      <a:pt x="1889" y="2778"/>
                      <a:pt x="2621" y="2834"/>
                    </a:cubicBezTo>
                    <a:lnTo>
                      <a:pt x="2621" y="3168"/>
                    </a:lnTo>
                    <a:lnTo>
                      <a:pt x="1092" y="3168"/>
                    </a:lnTo>
                    <a:lnTo>
                      <a:pt x="1092" y="2730"/>
                    </a:lnTo>
                    <a:lnTo>
                      <a:pt x="0" y="2730"/>
                    </a:lnTo>
                    <a:lnTo>
                      <a:pt x="0" y="3822"/>
                    </a:lnTo>
                    <a:lnTo>
                      <a:pt x="1092" y="3822"/>
                    </a:lnTo>
                    <a:lnTo>
                      <a:pt x="1092" y="3386"/>
                    </a:lnTo>
                    <a:lnTo>
                      <a:pt x="2621" y="3386"/>
                    </a:lnTo>
                    <a:lnTo>
                      <a:pt x="2621" y="3714"/>
                    </a:lnTo>
                    <a:lnTo>
                      <a:pt x="2184" y="3714"/>
                    </a:lnTo>
                    <a:lnTo>
                      <a:pt x="2184" y="4806"/>
                    </a:lnTo>
                    <a:lnTo>
                      <a:pt x="2621" y="4806"/>
                    </a:lnTo>
                    <a:lnTo>
                      <a:pt x="2621" y="5134"/>
                    </a:lnTo>
                    <a:lnTo>
                      <a:pt x="436" y="5134"/>
                    </a:lnTo>
                    <a:lnTo>
                      <a:pt x="436" y="5681"/>
                    </a:lnTo>
                    <a:lnTo>
                      <a:pt x="0" y="5681"/>
                    </a:lnTo>
                    <a:lnTo>
                      <a:pt x="0" y="6773"/>
                    </a:lnTo>
                    <a:lnTo>
                      <a:pt x="1092" y="6773"/>
                    </a:lnTo>
                    <a:lnTo>
                      <a:pt x="1092" y="5681"/>
                    </a:lnTo>
                    <a:lnTo>
                      <a:pt x="654" y="5681"/>
                    </a:lnTo>
                    <a:lnTo>
                      <a:pt x="654" y="5353"/>
                    </a:lnTo>
                    <a:lnTo>
                      <a:pt x="2621" y="5353"/>
                    </a:lnTo>
                    <a:lnTo>
                      <a:pt x="2621" y="5681"/>
                    </a:lnTo>
                    <a:lnTo>
                      <a:pt x="2184" y="5681"/>
                    </a:lnTo>
                    <a:lnTo>
                      <a:pt x="2184" y="6773"/>
                    </a:lnTo>
                    <a:lnTo>
                      <a:pt x="3277" y="6773"/>
                    </a:lnTo>
                    <a:lnTo>
                      <a:pt x="3277" y="5681"/>
                    </a:lnTo>
                    <a:lnTo>
                      <a:pt x="2840" y="5681"/>
                    </a:lnTo>
                    <a:lnTo>
                      <a:pt x="2840" y="5353"/>
                    </a:lnTo>
                    <a:lnTo>
                      <a:pt x="4806" y="5353"/>
                    </a:lnTo>
                    <a:lnTo>
                      <a:pt x="4806" y="5681"/>
                    </a:lnTo>
                    <a:lnTo>
                      <a:pt x="4369" y="5681"/>
                    </a:lnTo>
                    <a:lnTo>
                      <a:pt x="4369" y="6773"/>
                    </a:lnTo>
                    <a:lnTo>
                      <a:pt x="5461" y="6773"/>
                    </a:lnTo>
                    <a:lnTo>
                      <a:pt x="5461" y="5681"/>
                    </a:lnTo>
                    <a:lnTo>
                      <a:pt x="5024" y="5681"/>
                    </a:lnTo>
                    <a:lnTo>
                      <a:pt x="5024" y="5134"/>
                    </a:lnTo>
                    <a:lnTo>
                      <a:pt x="2840" y="5134"/>
                    </a:lnTo>
                    <a:lnTo>
                      <a:pt x="2840" y="4806"/>
                    </a:lnTo>
                    <a:lnTo>
                      <a:pt x="3277" y="4806"/>
                    </a:lnTo>
                    <a:lnTo>
                      <a:pt x="3277" y="3714"/>
                    </a:lnTo>
                    <a:lnTo>
                      <a:pt x="2840" y="3714"/>
                    </a:lnTo>
                    <a:lnTo>
                      <a:pt x="2840" y="3386"/>
                    </a:lnTo>
                    <a:lnTo>
                      <a:pt x="4369" y="3386"/>
                    </a:lnTo>
                    <a:lnTo>
                      <a:pt x="4369" y="3824"/>
                    </a:lnTo>
                    <a:lnTo>
                      <a:pt x="5461" y="3824"/>
                    </a:lnTo>
                    <a:close/>
                    <a:moveTo>
                      <a:pt x="4588" y="2949"/>
                    </a:moveTo>
                    <a:lnTo>
                      <a:pt x="5244" y="2949"/>
                    </a:lnTo>
                    <a:lnTo>
                      <a:pt x="5244" y="3605"/>
                    </a:lnTo>
                    <a:lnTo>
                      <a:pt x="4588" y="3605"/>
                    </a:lnTo>
                    <a:lnTo>
                      <a:pt x="4588" y="2949"/>
                    </a:lnTo>
                    <a:close/>
                    <a:moveTo>
                      <a:pt x="873" y="3605"/>
                    </a:moveTo>
                    <a:lnTo>
                      <a:pt x="217" y="3605"/>
                    </a:lnTo>
                    <a:lnTo>
                      <a:pt x="217" y="2949"/>
                    </a:lnTo>
                    <a:lnTo>
                      <a:pt x="873" y="2949"/>
                    </a:lnTo>
                    <a:lnTo>
                      <a:pt x="873" y="3605"/>
                    </a:lnTo>
                    <a:close/>
                    <a:moveTo>
                      <a:pt x="873" y="5900"/>
                    </a:moveTo>
                    <a:lnTo>
                      <a:pt x="873" y="6556"/>
                    </a:lnTo>
                    <a:lnTo>
                      <a:pt x="217" y="6556"/>
                    </a:lnTo>
                    <a:lnTo>
                      <a:pt x="217" y="5900"/>
                    </a:lnTo>
                    <a:lnTo>
                      <a:pt x="873" y="5900"/>
                    </a:lnTo>
                    <a:close/>
                    <a:moveTo>
                      <a:pt x="5244" y="5900"/>
                    </a:moveTo>
                    <a:lnTo>
                      <a:pt x="5244" y="6556"/>
                    </a:lnTo>
                    <a:lnTo>
                      <a:pt x="4588" y="6556"/>
                    </a:lnTo>
                    <a:lnTo>
                      <a:pt x="4588" y="5900"/>
                    </a:lnTo>
                    <a:lnTo>
                      <a:pt x="5244" y="5900"/>
                    </a:lnTo>
                    <a:close/>
                    <a:moveTo>
                      <a:pt x="1529" y="1420"/>
                    </a:moveTo>
                    <a:cubicBezTo>
                      <a:pt x="1529" y="757"/>
                      <a:pt x="2068" y="218"/>
                      <a:pt x="2730" y="218"/>
                    </a:cubicBezTo>
                    <a:cubicBezTo>
                      <a:pt x="3393" y="218"/>
                      <a:pt x="3932" y="757"/>
                      <a:pt x="3932" y="1420"/>
                    </a:cubicBezTo>
                    <a:cubicBezTo>
                      <a:pt x="3932" y="1722"/>
                      <a:pt x="3818" y="2000"/>
                      <a:pt x="3632" y="2212"/>
                    </a:cubicBezTo>
                    <a:cubicBezTo>
                      <a:pt x="3552" y="1932"/>
                      <a:pt x="3346" y="1705"/>
                      <a:pt x="3080" y="1598"/>
                    </a:cubicBezTo>
                    <a:cubicBezTo>
                      <a:pt x="3222" y="1492"/>
                      <a:pt x="3316" y="1324"/>
                      <a:pt x="3316" y="1132"/>
                    </a:cubicBezTo>
                    <a:cubicBezTo>
                      <a:pt x="3316" y="809"/>
                      <a:pt x="3053" y="546"/>
                      <a:pt x="2730" y="546"/>
                    </a:cubicBezTo>
                    <a:cubicBezTo>
                      <a:pt x="2408" y="546"/>
                      <a:pt x="2145" y="809"/>
                      <a:pt x="2145" y="1132"/>
                    </a:cubicBezTo>
                    <a:cubicBezTo>
                      <a:pt x="2145" y="1322"/>
                      <a:pt x="2238" y="1492"/>
                      <a:pt x="2381" y="1598"/>
                    </a:cubicBezTo>
                    <a:cubicBezTo>
                      <a:pt x="2114" y="1706"/>
                      <a:pt x="1909" y="1933"/>
                      <a:pt x="1829" y="2212"/>
                    </a:cubicBezTo>
                    <a:cubicBezTo>
                      <a:pt x="1642" y="2000"/>
                      <a:pt x="1529" y="1724"/>
                      <a:pt x="1529" y="1420"/>
                    </a:cubicBezTo>
                    <a:close/>
                    <a:moveTo>
                      <a:pt x="2730" y="1498"/>
                    </a:moveTo>
                    <a:cubicBezTo>
                      <a:pt x="2528" y="1498"/>
                      <a:pt x="2364" y="1334"/>
                      <a:pt x="2364" y="1132"/>
                    </a:cubicBezTo>
                    <a:cubicBezTo>
                      <a:pt x="2364" y="929"/>
                      <a:pt x="2528" y="765"/>
                      <a:pt x="2730" y="765"/>
                    </a:cubicBezTo>
                    <a:cubicBezTo>
                      <a:pt x="2933" y="765"/>
                      <a:pt x="3097" y="929"/>
                      <a:pt x="3097" y="1132"/>
                    </a:cubicBezTo>
                    <a:cubicBezTo>
                      <a:pt x="3097" y="1334"/>
                      <a:pt x="2933" y="1498"/>
                      <a:pt x="2730" y="1498"/>
                    </a:cubicBezTo>
                    <a:close/>
                    <a:moveTo>
                      <a:pt x="3058" y="5900"/>
                    </a:moveTo>
                    <a:lnTo>
                      <a:pt x="3058" y="6556"/>
                    </a:lnTo>
                    <a:lnTo>
                      <a:pt x="2402" y="6556"/>
                    </a:lnTo>
                    <a:lnTo>
                      <a:pt x="2402" y="5900"/>
                    </a:lnTo>
                    <a:lnTo>
                      <a:pt x="3058" y="5900"/>
                    </a:lnTo>
                    <a:close/>
                    <a:moveTo>
                      <a:pt x="3058" y="3933"/>
                    </a:moveTo>
                    <a:lnTo>
                      <a:pt x="3058" y="4589"/>
                    </a:lnTo>
                    <a:lnTo>
                      <a:pt x="2402" y="4589"/>
                    </a:lnTo>
                    <a:lnTo>
                      <a:pt x="2402" y="3933"/>
                    </a:lnTo>
                    <a:lnTo>
                      <a:pt x="3058" y="3933"/>
                    </a:lnTo>
                    <a:close/>
                    <a:moveTo>
                      <a:pt x="2730" y="2621"/>
                    </a:moveTo>
                    <a:cubicBezTo>
                      <a:pt x="2462" y="2621"/>
                      <a:pt x="2216" y="2532"/>
                      <a:pt x="2016" y="2384"/>
                    </a:cubicBezTo>
                    <a:cubicBezTo>
                      <a:pt x="2057" y="2026"/>
                      <a:pt x="2361" y="1748"/>
                      <a:pt x="2730" y="1748"/>
                    </a:cubicBezTo>
                    <a:cubicBezTo>
                      <a:pt x="3098" y="1748"/>
                      <a:pt x="3404" y="2026"/>
                      <a:pt x="3445" y="2384"/>
                    </a:cubicBezTo>
                    <a:cubicBezTo>
                      <a:pt x="3245" y="2533"/>
                      <a:pt x="2998" y="2621"/>
                      <a:pt x="2730" y="262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/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1393306" y="5400796"/>
              <a:ext cx="3978794" cy="746144"/>
              <a:chOff x="688456" y="5400796"/>
              <a:chExt cx="3978794" cy="746144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688456" y="5400796"/>
                <a:ext cx="721244" cy="721244"/>
              </a:xfrm>
              <a:prstGeom prst="rect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400"/>
              </a:p>
            </p:txBody>
          </p:sp>
          <p:grpSp>
            <p:nvGrpSpPr>
              <p:cNvPr id="36" name="Group 35"/>
              <p:cNvGrpSpPr/>
              <p:nvPr/>
            </p:nvGrpSpPr>
            <p:grpSpPr>
              <a:xfrm>
                <a:off x="1582478" y="5433046"/>
                <a:ext cx="3084772" cy="713894"/>
                <a:chOff x="1620578" y="1828801"/>
                <a:chExt cx="3084772" cy="713894"/>
              </a:xfrm>
            </p:grpSpPr>
            <p:sp>
              <p:nvSpPr>
                <p:cNvPr id="37" name="TextBox 36"/>
                <p:cNvSpPr txBox="1"/>
                <p:nvPr/>
              </p:nvSpPr>
              <p:spPr>
                <a:xfrm>
                  <a:off x="1620578" y="2143126"/>
                  <a:ext cx="3084772" cy="399569"/>
                </a:xfrm>
                <a:prstGeom prst="rect">
                  <a:avLst/>
                </a:prstGeom>
                <a:noFill/>
              </p:spPr>
              <p:txBody>
                <a:bodyPr wrap="square" tIns="0" rtlCol="0" anchor="t">
                  <a:noAutofit/>
                </a:bodyPr>
                <a:lstStyle/>
                <a:p>
                  <a:r>
                    <a:rPr lang="en-US" sz="1200" dirty="0">
                      <a:solidFill>
                        <a:schemeClr val="accent1"/>
                      </a:solidFill>
                    </a:rPr>
                    <a:t>Check it often</a:t>
                  </a:r>
                  <a:endParaRPr lang="th-TH" sz="1200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1620578" y="1828801"/>
                  <a:ext cx="3084772" cy="323850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noAutofit/>
                </a:bodyPr>
                <a:lstStyle/>
                <a:p>
                  <a:r>
                    <a:rPr lang="en-GB" sz="1600" b="1" dirty="0">
                      <a:solidFill>
                        <a:schemeClr val="accent1"/>
                      </a:solidFill>
                    </a:rPr>
                    <a:t>Stay connected</a:t>
                  </a:r>
                  <a:endParaRPr lang="th-TH" sz="1600" b="1" dirty="0">
                    <a:solidFill>
                      <a:schemeClr val="accent1"/>
                    </a:solidFill>
                  </a:endParaRPr>
                </a:p>
              </p:txBody>
            </p:sp>
          </p:grpSp>
          <p:sp>
            <p:nvSpPr>
              <p:cNvPr id="43" name="Freeform 18"/>
              <p:cNvSpPr>
                <a:spLocks noEditPoints="1"/>
              </p:cNvSpPr>
              <p:nvPr/>
            </p:nvSpPr>
            <p:spPr bwMode="auto">
              <a:xfrm>
                <a:off x="818217" y="5590137"/>
                <a:ext cx="461722" cy="342563"/>
              </a:xfrm>
              <a:custGeom>
                <a:avLst/>
                <a:gdLst>
                  <a:gd name="T0" fmla="*/ 5793 w 6773"/>
                  <a:gd name="T1" fmla="*/ 720 h 5024"/>
                  <a:gd name="T2" fmla="*/ 3124 w 6773"/>
                  <a:gd name="T3" fmla="*/ 2 h 5024"/>
                  <a:gd name="T4" fmla="*/ 726 w 6773"/>
                  <a:gd name="T5" fmla="*/ 3260 h 5024"/>
                  <a:gd name="T6" fmla="*/ 510 w 6773"/>
                  <a:gd name="T7" fmla="*/ 4498 h 5024"/>
                  <a:gd name="T8" fmla="*/ 3122 w 6773"/>
                  <a:gd name="T9" fmla="*/ 5024 h 5024"/>
                  <a:gd name="T10" fmla="*/ 5573 w 6773"/>
                  <a:gd name="T11" fmla="*/ 1960 h 5024"/>
                  <a:gd name="T12" fmla="*/ 6773 w 6773"/>
                  <a:gd name="T13" fmla="*/ 1699 h 5024"/>
                  <a:gd name="T14" fmla="*/ 5329 w 6773"/>
                  <a:gd name="T15" fmla="*/ 256 h 5024"/>
                  <a:gd name="T16" fmla="*/ 3014 w 6773"/>
                  <a:gd name="T17" fmla="*/ 1483 h 5024"/>
                  <a:gd name="T18" fmla="*/ 2322 w 6773"/>
                  <a:gd name="T19" fmla="*/ 2404 h 5024"/>
                  <a:gd name="T20" fmla="*/ 1953 w 6773"/>
                  <a:gd name="T21" fmla="*/ 2056 h 5024"/>
                  <a:gd name="T22" fmla="*/ 1785 w 6773"/>
                  <a:gd name="T23" fmla="*/ 2203 h 5024"/>
                  <a:gd name="T24" fmla="*/ 1556 w 6773"/>
                  <a:gd name="T25" fmla="*/ 2404 h 5024"/>
                  <a:gd name="T26" fmla="*/ 1076 w 6773"/>
                  <a:gd name="T27" fmla="*/ 1483 h 5024"/>
                  <a:gd name="T28" fmla="*/ 1556 w 6773"/>
                  <a:gd name="T29" fmla="*/ 2404 h 5024"/>
                  <a:gd name="T30" fmla="*/ 4253 w 6773"/>
                  <a:gd name="T31" fmla="*/ 1266 h 5024"/>
                  <a:gd name="T32" fmla="*/ 3232 w 6773"/>
                  <a:gd name="T33" fmla="*/ 227 h 5024"/>
                  <a:gd name="T34" fmla="*/ 3014 w 6773"/>
                  <a:gd name="T35" fmla="*/ 1266 h 5024"/>
                  <a:gd name="T36" fmla="*/ 3014 w 6773"/>
                  <a:gd name="T37" fmla="*/ 227 h 5024"/>
                  <a:gd name="T38" fmla="*/ 3014 w 6773"/>
                  <a:gd name="T39" fmla="*/ 3095 h 5024"/>
                  <a:gd name="T40" fmla="*/ 3014 w 6773"/>
                  <a:gd name="T41" fmla="*/ 2620 h 5024"/>
                  <a:gd name="T42" fmla="*/ 3890 w 6773"/>
                  <a:gd name="T43" fmla="*/ 2620 h 5024"/>
                  <a:gd name="T44" fmla="*/ 3232 w 6773"/>
                  <a:gd name="T45" fmla="*/ 2620 h 5024"/>
                  <a:gd name="T46" fmla="*/ 3232 w 6773"/>
                  <a:gd name="T47" fmla="*/ 2404 h 5024"/>
                  <a:gd name="T48" fmla="*/ 4329 w 6773"/>
                  <a:gd name="T49" fmla="*/ 1483 h 5024"/>
                  <a:gd name="T50" fmla="*/ 4108 w 6773"/>
                  <a:gd name="T51" fmla="*/ 2404 h 5024"/>
                  <a:gd name="T52" fmla="*/ 4557 w 6773"/>
                  <a:gd name="T53" fmla="*/ 1482 h 5024"/>
                  <a:gd name="T54" fmla="*/ 4642 w 6773"/>
                  <a:gd name="T55" fmla="*/ 1870 h 5024"/>
                  <a:gd name="T56" fmla="*/ 4489 w 6773"/>
                  <a:gd name="T57" fmla="*/ 1266 h 5024"/>
                  <a:gd name="T58" fmla="*/ 5049 w 6773"/>
                  <a:gd name="T59" fmla="*/ 1266 h 5024"/>
                  <a:gd name="T60" fmla="*/ 1762 w 6773"/>
                  <a:gd name="T61" fmla="*/ 1266 h 5024"/>
                  <a:gd name="T62" fmla="*/ 2304 w 6773"/>
                  <a:gd name="T63" fmla="*/ 372 h 5024"/>
                  <a:gd name="T64" fmla="*/ 1365 w 6773"/>
                  <a:gd name="T65" fmla="*/ 2620 h 5024"/>
                  <a:gd name="T66" fmla="*/ 833 w 6773"/>
                  <a:gd name="T67" fmla="*/ 2620 h 5024"/>
                  <a:gd name="T68" fmla="*/ 1249 w 6773"/>
                  <a:gd name="T69" fmla="*/ 3759 h 5024"/>
                  <a:gd name="T70" fmla="*/ 2309 w 6773"/>
                  <a:gd name="T71" fmla="*/ 4658 h 5024"/>
                  <a:gd name="T72" fmla="*/ 4913 w 6773"/>
                  <a:gd name="T73" fmla="*/ 2620 h 5024"/>
                  <a:gd name="T74" fmla="*/ 5170 w 6773"/>
                  <a:gd name="T75" fmla="*/ 3542 h 5024"/>
                  <a:gd name="T76" fmla="*/ 4677 w 6773"/>
                  <a:gd name="T77" fmla="*/ 2856 h 5024"/>
                  <a:gd name="T78" fmla="*/ 4330 w 6773"/>
                  <a:gd name="T79" fmla="*/ 3542 h 5024"/>
                  <a:gd name="T80" fmla="*/ 4428 w 6773"/>
                  <a:gd name="T81" fmla="*/ 3106 h 5024"/>
                  <a:gd name="T82" fmla="*/ 4258 w 6773"/>
                  <a:gd name="T83" fmla="*/ 3759 h 5024"/>
                  <a:gd name="T84" fmla="*/ 3232 w 6773"/>
                  <a:gd name="T85" fmla="*/ 4302 h 5024"/>
                  <a:gd name="T86" fmla="*/ 3777 w 6773"/>
                  <a:gd name="T87" fmla="*/ 3759 h 5024"/>
                  <a:gd name="T88" fmla="*/ 3014 w 6773"/>
                  <a:gd name="T89" fmla="*/ 4799 h 5024"/>
                  <a:gd name="T90" fmla="*/ 2654 w 6773"/>
                  <a:gd name="T91" fmla="*/ 3759 h 5024"/>
                  <a:gd name="T92" fmla="*/ 3014 w 6773"/>
                  <a:gd name="T93" fmla="*/ 4799 h 5024"/>
                  <a:gd name="T94" fmla="*/ 1830 w 6773"/>
                  <a:gd name="T95" fmla="*/ 3178 h 5024"/>
                  <a:gd name="T96" fmla="*/ 2438 w 6773"/>
                  <a:gd name="T97" fmla="*/ 3540 h 5024"/>
                  <a:gd name="T98" fmla="*/ 1917 w 6773"/>
                  <a:gd name="T99" fmla="*/ 3542 h 5024"/>
                  <a:gd name="T100" fmla="*/ 1690 w 6773"/>
                  <a:gd name="T101" fmla="*/ 3542 h 5024"/>
                  <a:gd name="T102" fmla="*/ 1645 w 6773"/>
                  <a:gd name="T103" fmla="*/ 3363 h 5024"/>
                  <a:gd name="T104" fmla="*/ 4486 w 6773"/>
                  <a:gd name="T105" fmla="*/ 3759 h 5024"/>
                  <a:gd name="T106" fmla="*/ 3948 w 6773"/>
                  <a:gd name="T107" fmla="*/ 4651 h 5024"/>
                  <a:gd name="T108" fmla="*/ 5130 w 6773"/>
                  <a:gd name="T109" fmla="*/ 2404 h 5024"/>
                  <a:gd name="T110" fmla="*/ 5414 w 6773"/>
                  <a:gd name="T111" fmla="*/ 2404 h 5024"/>
                  <a:gd name="T112" fmla="*/ 6304 w 6773"/>
                  <a:gd name="T113" fmla="*/ 923 h 5024"/>
                  <a:gd name="T114" fmla="*/ 1953 w 6773"/>
                  <a:gd name="T115" fmla="*/ 2748 h 5024"/>
                  <a:gd name="T116" fmla="*/ 306 w 6773"/>
                  <a:gd name="T117" fmla="*/ 3987 h 5024"/>
                  <a:gd name="T118" fmla="*/ 1952 w 6773"/>
                  <a:gd name="T119" fmla="*/ 2363 h 5024"/>
                  <a:gd name="T120" fmla="*/ 3214 w 6773"/>
                  <a:gd name="T121" fmla="*/ 3604 h 5024"/>
                  <a:gd name="T122" fmla="*/ 5853 w 6773"/>
                  <a:gd name="T123" fmla="*/ 472 h 5024"/>
                  <a:gd name="T124" fmla="*/ 6556 w 6773"/>
                  <a:gd name="T125" fmla="*/ 1175 h 50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6773" h="5024">
                    <a:moveTo>
                      <a:pt x="5329" y="256"/>
                    </a:moveTo>
                    <a:lnTo>
                      <a:pt x="5793" y="720"/>
                    </a:lnTo>
                    <a:lnTo>
                      <a:pt x="5282" y="1231"/>
                    </a:lnTo>
                    <a:cubicBezTo>
                      <a:pt x="4830" y="470"/>
                      <a:pt x="4017" y="2"/>
                      <a:pt x="3124" y="2"/>
                    </a:cubicBezTo>
                    <a:cubicBezTo>
                      <a:pt x="1738" y="0"/>
                      <a:pt x="612" y="1127"/>
                      <a:pt x="612" y="2512"/>
                    </a:cubicBezTo>
                    <a:cubicBezTo>
                      <a:pt x="612" y="2767"/>
                      <a:pt x="652" y="3019"/>
                      <a:pt x="726" y="3260"/>
                    </a:cubicBezTo>
                    <a:lnTo>
                      <a:pt x="0" y="3987"/>
                    </a:lnTo>
                    <a:lnTo>
                      <a:pt x="510" y="4498"/>
                    </a:lnTo>
                    <a:lnTo>
                      <a:pt x="1061" y="3947"/>
                    </a:lnTo>
                    <a:cubicBezTo>
                      <a:pt x="1532" y="4624"/>
                      <a:pt x="2292" y="5024"/>
                      <a:pt x="3122" y="5024"/>
                    </a:cubicBezTo>
                    <a:cubicBezTo>
                      <a:pt x="4508" y="5024"/>
                      <a:pt x="5634" y="3898"/>
                      <a:pt x="5634" y="2512"/>
                    </a:cubicBezTo>
                    <a:cubicBezTo>
                      <a:pt x="5634" y="2326"/>
                      <a:pt x="5613" y="2140"/>
                      <a:pt x="5573" y="1960"/>
                    </a:cubicBezTo>
                    <a:lnTo>
                      <a:pt x="6304" y="1230"/>
                    </a:lnTo>
                    <a:lnTo>
                      <a:pt x="6773" y="1699"/>
                    </a:lnTo>
                    <a:lnTo>
                      <a:pt x="6773" y="256"/>
                    </a:lnTo>
                    <a:lnTo>
                      <a:pt x="5329" y="256"/>
                    </a:lnTo>
                    <a:close/>
                    <a:moveTo>
                      <a:pt x="1916" y="1483"/>
                    </a:moveTo>
                    <a:lnTo>
                      <a:pt x="3014" y="1483"/>
                    </a:lnTo>
                    <a:lnTo>
                      <a:pt x="3014" y="2404"/>
                    </a:lnTo>
                    <a:lnTo>
                      <a:pt x="2322" y="2404"/>
                    </a:lnTo>
                    <a:lnTo>
                      <a:pt x="1964" y="2046"/>
                    </a:lnTo>
                    <a:lnTo>
                      <a:pt x="1953" y="2056"/>
                    </a:lnTo>
                    <a:lnTo>
                      <a:pt x="1942" y="2046"/>
                    </a:lnTo>
                    <a:lnTo>
                      <a:pt x="1785" y="2203"/>
                    </a:lnTo>
                    <a:cubicBezTo>
                      <a:pt x="1805" y="1946"/>
                      <a:pt x="1850" y="1704"/>
                      <a:pt x="1916" y="1483"/>
                    </a:cubicBezTo>
                    <a:close/>
                    <a:moveTo>
                      <a:pt x="1556" y="2404"/>
                    </a:moveTo>
                    <a:lnTo>
                      <a:pt x="834" y="2404"/>
                    </a:lnTo>
                    <a:cubicBezTo>
                      <a:pt x="850" y="2074"/>
                      <a:pt x="934" y="1763"/>
                      <a:pt x="1076" y="1483"/>
                    </a:cubicBezTo>
                    <a:lnTo>
                      <a:pt x="1692" y="1483"/>
                    </a:lnTo>
                    <a:cubicBezTo>
                      <a:pt x="1612" y="1766"/>
                      <a:pt x="1564" y="2076"/>
                      <a:pt x="1556" y="2404"/>
                    </a:cubicBezTo>
                    <a:close/>
                    <a:moveTo>
                      <a:pt x="3232" y="227"/>
                    </a:moveTo>
                    <a:cubicBezTo>
                      <a:pt x="3650" y="286"/>
                      <a:pt x="4028" y="686"/>
                      <a:pt x="4253" y="1266"/>
                    </a:cubicBezTo>
                    <a:lnTo>
                      <a:pt x="3232" y="1266"/>
                    </a:lnTo>
                    <a:lnTo>
                      <a:pt x="3232" y="227"/>
                    </a:lnTo>
                    <a:close/>
                    <a:moveTo>
                      <a:pt x="3014" y="227"/>
                    </a:moveTo>
                    <a:lnTo>
                      <a:pt x="3014" y="1266"/>
                    </a:lnTo>
                    <a:lnTo>
                      <a:pt x="1989" y="1266"/>
                    </a:lnTo>
                    <a:cubicBezTo>
                      <a:pt x="2212" y="684"/>
                      <a:pt x="2585" y="286"/>
                      <a:pt x="3014" y="227"/>
                    </a:cubicBezTo>
                    <a:close/>
                    <a:moveTo>
                      <a:pt x="3014" y="2620"/>
                    </a:moveTo>
                    <a:lnTo>
                      <a:pt x="3014" y="3095"/>
                    </a:lnTo>
                    <a:lnTo>
                      <a:pt x="2540" y="2620"/>
                    </a:lnTo>
                    <a:lnTo>
                      <a:pt x="3014" y="2620"/>
                    </a:lnTo>
                    <a:close/>
                    <a:moveTo>
                      <a:pt x="3232" y="2620"/>
                    </a:moveTo>
                    <a:lnTo>
                      <a:pt x="3890" y="2620"/>
                    </a:lnTo>
                    <a:lnTo>
                      <a:pt x="3232" y="3279"/>
                    </a:lnTo>
                    <a:lnTo>
                      <a:pt x="3232" y="2620"/>
                    </a:lnTo>
                    <a:close/>
                    <a:moveTo>
                      <a:pt x="4108" y="2404"/>
                    </a:moveTo>
                    <a:lnTo>
                      <a:pt x="3232" y="2404"/>
                    </a:lnTo>
                    <a:lnTo>
                      <a:pt x="3232" y="1483"/>
                    </a:lnTo>
                    <a:lnTo>
                      <a:pt x="4329" y="1483"/>
                    </a:lnTo>
                    <a:cubicBezTo>
                      <a:pt x="4384" y="1664"/>
                      <a:pt x="4425" y="1859"/>
                      <a:pt x="4449" y="2063"/>
                    </a:cubicBezTo>
                    <a:lnTo>
                      <a:pt x="4108" y="2404"/>
                    </a:lnTo>
                    <a:close/>
                    <a:moveTo>
                      <a:pt x="4642" y="1870"/>
                    </a:moveTo>
                    <a:cubicBezTo>
                      <a:pt x="4621" y="1735"/>
                      <a:pt x="4592" y="1606"/>
                      <a:pt x="4557" y="1482"/>
                    </a:cubicBezTo>
                    <a:lnTo>
                      <a:pt x="5030" y="1482"/>
                    </a:lnTo>
                    <a:lnTo>
                      <a:pt x="4642" y="1870"/>
                    </a:lnTo>
                    <a:close/>
                    <a:moveTo>
                      <a:pt x="5049" y="1266"/>
                    </a:moveTo>
                    <a:lnTo>
                      <a:pt x="4489" y="1266"/>
                    </a:lnTo>
                    <a:cubicBezTo>
                      <a:pt x="4358" y="896"/>
                      <a:pt x="4170" y="590"/>
                      <a:pt x="3945" y="370"/>
                    </a:cubicBezTo>
                    <a:cubicBezTo>
                      <a:pt x="4393" y="542"/>
                      <a:pt x="4781" y="852"/>
                      <a:pt x="5049" y="1266"/>
                    </a:cubicBezTo>
                    <a:close/>
                    <a:moveTo>
                      <a:pt x="2304" y="372"/>
                    </a:moveTo>
                    <a:cubicBezTo>
                      <a:pt x="2080" y="592"/>
                      <a:pt x="1893" y="900"/>
                      <a:pt x="1762" y="1266"/>
                    </a:cubicBezTo>
                    <a:lnTo>
                      <a:pt x="1200" y="1266"/>
                    </a:lnTo>
                    <a:cubicBezTo>
                      <a:pt x="1462" y="862"/>
                      <a:pt x="1848" y="547"/>
                      <a:pt x="2304" y="372"/>
                    </a:cubicBezTo>
                    <a:close/>
                    <a:moveTo>
                      <a:pt x="833" y="2620"/>
                    </a:moveTo>
                    <a:lnTo>
                      <a:pt x="1365" y="2620"/>
                    </a:lnTo>
                    <a:lnTo>
                      <a:pt x="901" y="3084"/>
                    </a:lnTo>
                    <a:cubicBezTo>
                      <a:pt x="862" y="2934"/>
                      <a:pt x="841" y="2778"/>
                      <a:pt x="833" y="2620"/>
                    </a:cubicBezTo>
                    <a:close/>
                    <a:moveTo>
                      <a:pt x="1218" y="3790"/>
                    </a:moveTo>
                    <a:lnTo>
                      <a:pt x="1249" y="3759"/>
                    </a:lnTo>
                    <a:lnTo>
                      <a:pt x="1760" y="3759"/>
                    </a:lnTo>
                    <a:cubicBezTo>
                      <a:pt x="1893" y="4131"/>
                      <a:pt x="2082" y="4439"/>
                      <a:pt x="2309" y="4658"/>
                    </a:cubicBezTo>
                    <a:cubicBezTo>
                      <a:pt x="1870" y="4492"/>
                      <a:pt x="1489" y="4192"/>
                      <a:pt x="1218" y="3790"/>
                    </a:cubicBezTo>
                    <a:close/>
                    <a:moveTo>
                      <a:pt x="4913" y="2620"/>
                    </a:moveTo>
                    <a:lnTo>
                      <a:pt x="5412" y="2620"/>
                    </a:lnTo>
                    <a:cubicBezTo>
                      <a:pt x="5396" y="2951"/>
                      <a:pt x="5312" y="3262"/>
                      <a:pt x="5170" y="3542"/>
                    </a:cubicBezTo>
                    <a:lnTo>
                      <a:pt x="4554" y="3542"/>
                    </a:lnTo>
                    <a:cubicBezTo>
                      <a:pt x="4614" y="3328"/>
                      <a:pt x="4656" y="3099"/>
                      <a:pt x="4677" y="2856"/>
                    </a:cubicBezTo>
                    <a:lnTo>
                      <a:pt x="4913" y="2620"/>
                    </a:lnTo>
                    <a:close/>
                    <a:moveTo>
                      <a:pt x="4330" y="3542"/>
                    </a:moveTo>
                    <a:lnTo>
                      <a:pt x="3992" y="3542"/>
                    </a:lnTo>
                    <a:lnTo>
                      <a:pt x="4428" y="3106"/>
                    </a:lnTo>
                    <a:cubicBezTo>
                      <a:pt x="4405" y="3258"/>
                      <a:pt x="4372" y="3404"/>
                      <a:pt x="4330" y="3542"/>
                    </a:cubicBezTo>
                    <a:close/>
                    <a:moveTo>
                      <a:pt x="4258" y="3759"/>
                    </a:moveTo>
                    <a:cubicBezTo>
                      <a:pt x="4034" y="4344"/>
                      <a:pt x="3658" y="4740"/>
                      <a:pt x="3232" y="4798"/>
                    </a:cubicBezTo>
                    <a:lnTo>
                      <a:pt x="3232" y="4302"/>
                    </a:lnTo>
                    <a:lnTo>
                      <a:pt x="3777" y="3756"/>
                    </a:lnTo>
                    <a:lnTo>
                      <a:pt x="3777" y="3759"/>
                    </a:lnTo>
                    <a:lnTo>
                      <a:pt x="4258" y="3759"/>
                    </a:lnTo>
                    <a:close/>
                    <a:moveTo>
                      <a:pt x="3014" y="4799"/>
                    </a:moveTo>
                    <a:cubicBezTo>
                      <a:pt x="2593" y="4740"/>
                      <a:pt x="2216" y="4347"/>
                      <a:pt x="1990" y="3759"/>
                    </a:cubicBezTo>
                    <a:lnTo>
                      <a:pt x="2654" y="3759"/>
                    </a:lnTo>
                    <a:lnTo>
                      <a:pt x="3014" y="4120"/>
                    </a:lnTo>
                    <a:lnTo>
                      <a:pt x="3014" y="4799"/>
                    </a:lnTo>
                    <a:close/>
                    <a:moveTo>
                      <a:pt x="1917" y="3542"/>
                    </a:moveTo>
                    <a:cubicBezTo>
                      <a:pt x="1882" y="3426"/>
                      <a:pt x="1853" y="3304"/>
                      <a:pt x="1830" y="3178"/>
                    </a:cubicBezTo>
                    <a:lnTo>
                      <a:pt x="1953" y="3055"/>
                    </a:lnTo>
                    <a:lnTo>
                      <a:pt x="2438" y="3540"/>
                    </a:lnTo>
                    <a:lnTo>
                      <a:pt x="1917" y="3540"/>
                    </a:lnTo>
                    <a:lnTo>
                      <a:pt x="1917" y="3542"/>
                    </a:lnTo>
                    <a:close/>
                    <a:moveTo>
                      <a:pt x="1645" y="3363"/>
                    </a:moveTo>
                    <a:cubicBezTo>
                      <a:pt x="1658" y="3424"/>
                      <a:pt x="1674" y="3483"/>
                      <a:pt x="1690" y="3542"/>
                    </a:cubicBezTo>
                    <a:lnTo>
                      <a:pt x="1466" y="3542"/>
                    </a:lnTo>
                    <a:lnTo>
                      <a:pt x="1645" y="3363"/>
                    </a:lnTo>
                    <a:close/>
                    <a:moveTo>
                      <a:pt x="3948" y="4651"/>
                    </a:moveTo>
                    <a:cubicBezTo>
                      <a:pt x="4170" y="4432"/>
                      <a:pt x="4356" y="4124"/>
                      <a:pt x="4486" y="3759"/>
                    </a:cubicBezTo>
                    <a:lnTo>
                      <a:pt x="5048" y="3759"/>
                    </a:lnTo>
                    <a:cubicBezTo>
                      <a:pt x="4785" y="4162"/>
                      <a:pt x="4401" y="4476"/>
                      <a:pt x="3948" y="4651"/>
                    </a:cubicBezTo>
                    <a:close/>
                    <a:moveTo>
                      <a:pt x="5414" y="2404"/>
                    </a:moveTo>
                    <a:lnTo>
                      <a:pt x="5130" y="2404"/>
                    </a:lnTo>
                    <a:lnTo>
                      <a:pt x="5388" y="2147"/>
                    </a:lnTo>
                    <a:cubicBezTo>
                      <a:pt x="5401" y="2231"/>
                      <a:pt x="5410" y="2318"/>
                      <a:pt x="5414" y="2404"/>
                    </a:cubicBezTo>
                    <a:close/>
                    <a:moveTo>
                      <a:pt x="6556" y="1175"/>
                    </a:moveTo>
                    <a:lnTo>
                      <a:pt x="6304" y="923"/>
                    </a:lnTo>
                    <a:lnTo>
                      <a:pt x="3214" y="4012"/>
                    </a:lnTo>
                    <a:lnTo>
                      <a:pt x="1953" y="2748"/>
                    </a:lnTo>
                    <a:lnTo>
                      <a:pt x="510" y="4191"/>
                    </a:lnTo>
                    <a:lnTo>
                      <a:pt x="306" y="3987"/>
                    </a:lnTo>
                    <a:lnTo>
                      <a:pt x="1941" y="2352"/>
                    </a:lnTo>
                    <a:lnTo>
                      <a:pt x="1952" y="2363"/>
                    </a:lnTo>
                    <a:lnTo>
                      <a:pt x="1962" y="2352"/>
                    </a:lnTo>
                    <a:lnTo>
                      <a:pt x="3214" y="3604"/>
                    </a:lnTo>
                    <a:lnTo>
                      <a:pt x="6098" y="720"/>
                    </a:lnTo>
                    <a:lnTo>
                      <a:pt x="5853" y="472"/>
                    </a:lnTo>
                    <a:lnTo>
                      <a:pt x="6556" y="472"/>
                    </a:lnTo>
                    <a:lnTo>
                      <a:pt x="6556" y="1175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/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1445184" y="2165721"/>
              <a:ext cx="5183091" cy="2893883"/>
              <a:chOff x="740334" y="2165721"/>
              <a:chExt cx="5183091" cy="2893883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740334" y="2165721"/>
                <a:ext cx="721244" cy="721244"/>
              </a:xfrm>
              <a:prstGeom prst="rect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400"/>
              </a:p>
            </p:txBody>
          </p:sp>
          <p:grpSp>
            <p:nvGrpSpPr>
              <p:cNvPr id="31" name="Group 30"/>
              <p:cNvGrpSpPr/>
              <p:nvPr/>
            </p:nvGrpSpPr>
            <p:grpSpPr>
              <a:xfrm>
                <a:off x="1582478" y="4345710"/>
                <a:ext cx="4340947" cy="713894"/>
                <a:chOff x="1620578" y="1828801"/>
                <a:chExt cx="4340947" cy="713894"/>
              </a:xfrm>
            </p:grpSpPr>
            <p:sp>
              <p:nvSpPr>
                <p:cNvPr id="32" name="TextBox 31"/>
                <p:cNvSpPr txBox="1"/>
                <p:nvPr/>
              </p:nvSpPr>
              <p:spPr>
                <a:xfrm>
                  <a:off x="1620578" y="2143126"/>
                  <a:ext cx="3084772" cy="399569"/>
                </a:xfrm>
                <a:prstGeom prst="rect">
                  <a:avLst/>
                </a:prstGeom>
                <a:noFill/>
              </p:spPr>
              <p:txBody>
                <a:bodyPr wrap="square" tIns="0" rtlCol="0" anchor="t">
                  <a:noAutofit/>
                </a:bodyPr>
                <a:lstStyle/>
                <a:p>
                  <a:r>
                    <a:rPr lang="en-US" sz="1200" dirty="0">
                      <a:solidFill>
                        <a:schemeClr val="accent1"/>
                      </a:solidFill>
                    </a:rPr>
                    <a:t>Pop-ups are there for a reason</a:t>
                  </a:r>
                  <a:endParaRPr lang="th-TH" sz="1200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1620578" y="1828801"/>
                  <a:ext cx="4340947" cy="323850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noAutofit/>
                </a:bodyPr>
                <a:lstStyle/>
                <a:p>
                  <a:r>
                    <a:rPr lang="en-GB" sz="1600" b="1" dirty="0">
                      <a:solidFill>
                        <a:schemeClr val="accent1"/>
                      </a:solidFill>
                    </a:rPr>
                    <a:t>Don’t ignore, deal with announcements </a:t>
                  </a:r>
                  <a:endParaRPr lang="th-TH" sz="1600" b="1" dirty="0">
                    <a:solidFill>
                      <a:schemeClr val="accent1"/>
                    </a:solidFill>
                  </a:endParaRPr>
                </a:p>
              </p:txBody>
            </p:sp>
          </p:grpSp>
          <p:grpSp>
            <p:nvGrpSpPr>
              <p:cNvPr id="44" name="Group 21"/>
              <p:cNvGrpSpPr>
                <a:grpSpLocks noChangeAspect="1"/>
              </p:cNvGrpSpPr>
              <p:nvPr/>
            </p:nvGrpSpPr>
            <p:grpSpPr bwMode="auto">
              <a:xfrm>
                <a:off x="898218" y="2323563"/>
                <a:ext cx="405494" cy="405619"/>
                <a:chOff x="-3172" y="-16756"/>
                <a:chExt cx="3251" cy="3252"/>
              </a:xfrm>
              <a:solidFill>
                <a:schemeClr val="accent2"/>
              </a:solidFill>
            </p:grpSpPr>
            <p:sp>
              <p:nvSpPr>
                <p:cNvPr id="46" name="Freeform 22"/>
                <p:cNvSpPr>
                  <a:spLocks noEditPoints="1"/>
                </p:cNvSpPr>
                <p:nvPr/>
              </p:nvSpPr>
              <p:spPr bwMode="auto">
                <a:xfrm>
                  <a:off x="-3172" y="-16756"/>
                  <a:ext cx="3251" cy="3252"/>
                </a:xfrm>
                <a:custGeom>
                  <a:avLst/>
                  <a:gdLst>
                    <a:gd name="T0" fmla="*/ 6773 w 6773"/>
                    <a:gd name="T1" fmla="*/ 382 h 6773"/>
                    <a:gd name="T2" fmla="*/ 6390 w 6773"/>
                    <a:gd name="T3" fmla="*/ 0 h 6773"/>
                    <a:gd name="T4" fmla="*/ 382 w 6773"/>
                    <a:gd name="T5" fmla="*/ 0 h 6773"/>
                    <a:gd name="T6" fmla="*/ 0 w 6773"/>
                    <a:gd name="T7" fmla="*/ 382 h 6773"/>
                    <a:gd name="T8" fmla="*/ 218 w 6773"/>
                    <a:gd name="T9" fmla="*/ 726 h 6773"/>
                    <a:gd name="T10" fmla="*/ 218 w 6773"/>
                    <a:gd name="T11" fmla="*/ 4697 h 6773"/>
                    <a:gd name="T12" fmla="*/ 1926 w 6773"/>
                    <a:gd name="T13" fmla="*/ 4697 h 6773"/>
                    <a:gd name="T14" fmla="*/ 1270 w 6773"/>
                    <a:gd name="T15" fmla="*/ 6773 h 6773"/>
                    <a:gd name="T16" fmla="*/ 1937 w 6773"/>
                    <a:gd name="T17" fmla="*/ 6773 h 6773"/>
                    <a:gd name="T18" fmla="*/ 2213 w 6773"/>
                    <a:gd name="T19" fmla="*/ 5900 h 6773"/>
                    <a:gd name="T20" fmla="*/ 4626 w 6773"/>
                    <a:gd name="T21" fmla="*/ 5900 h 6773"/>
                    <a:gd name="T22" fmla="*/ 4949 w 6773"/>
                    <a:gd name="T23" fmla="*/ 6773 h 6773"/>
                    <a:gd name="T24" fmla="*/ 5618 w 6773"/>
                    <a:gd name="T25" fmla="*/ 6773 h 6773"/>
                    <a:gd name="T26" fmla="*/ 4853 w 6773"/>
                    <a:gd name="T27" fmla="*/ 4697 h 6773"/>
                    <a:gd name="T28" fmla="*/ 6553 w 6773"/>
                    <a:gd name="T29" fmla="*/ 4697 h 6773"/>
                    <a:gd name="T30" fmla="*/ 6553 w 6773"/>
                    <a:gd name="T31" fmla="*/ 726 h 6773"/>
                    <a:gd name="T32" fmla="*/ 6773 w 6773"/>
                    <a:gd name="T33" fmla="*/ 382 h 6773"/>
                    <a:gd name="T34" fmla="*/ 1777 w 6773"/>
                    <a:gd name="T35" fmla="*/ 6554 h 6773"/>
                    <a:gd name="T36" fmla="*/ 1569 w 6773"/>
                    <a:gd name="T37" fmla="*/ 6554 h 6773"/>
                    <a:gd name="T38" fmla="*/ 2156 w 6773"/>
                    <a:gd name="T39" fmla="*/ 4697 h 6773"/>
                    <a:gd name="T40" fmla="*/ 2364 w 6773"/>
                    <a:gd name="T41" fmla="*/ 4697 h 6773"/>
                    <a:gd name="T42" fmla="*/ 1777 w 6773"/>
                    <a:gd name="T43" fmla="*/ 6554 h 6773"/>
                    <a:gd name="T44" fmla="*/ 2282 w 6773"/>
                    <a:gd name="T45" fmla="*/ 5681 h 6773"/>
                    <a:gd name="T46" fmla="*/ 2593 w 6773"/>
                    <a:gd name="T47" fmla="*/ 4698 h 6773"/>
                    <a:gd name="T48" fmla="*/ 4185 w 6773"/>
                    <a:gd name="T49" fmla="*/ 4698 h 6773"/>
                    <a:gd name="T50" fmla="*/ 4548 w 6773"/>
                    <a:gd name="T51" fmla="*/ 5681 h 6773"/>
                    <a:gd name="T52" fmla="*/ 2282 w 6773"/>
                    <a:gd name="T53" fmla="*/ 5681 h 6773"/>
                    <a:gd name="T54" fmla="*/ 5305 w 6773"/>
                    <a:gd name="T55" fmla="*/ 6554 h 6773"/>
                    <a:gd name="T56" fmla="*/ 5101 w 6773"/>
                    <a:gd name="T57" fmla="*/ 6554 h 6773"/>
                    <a:gd name="T58" fmla="*/ 4417 w 6773"/>
                    <a:gd name="T59" fmla="*/ 4697 h 6773"/>
                    <a:gd name="T60" fmla="*/ 4621 w 6773"/>
                    <a:gd name="T61" fmla="*/ 4697 h 6773"/>
                    <a:gd name="T62" fmla="*/ 5305 w 6773"/>
                    <a:gd name="T63" fmla="*/ 6554 h 6773"/>
                    <a:gd name="T64" fmla="*/ 6336 w 6773"/>
                    <a:gd name="T65" fmla="*/ 4478 h 6773"/>
                    <a:gd name="T66" fmla="*/ 4773 w 6773"/>
                    <a:gd name="T67" fmla="*/ 4478 h 6773"/>
                    <a:gd name="T68" fmla="*/ 4104 w 6773"/>
                    <a:gd name="T69" fmla="*/ 4478 h 6773"/>
                    <a:gd name="T70" fmla="*/ 2661 w 6773"/>
                    <a:gd name="T71" fmla="*/ 4478 h 6773"/>
                    <a:gd name="T72" fmla="*/ 1994 w 6773"/>
                    <a:gd name="T73" fmla="*/ 4478 h 6773"/>
                    <a:gd name="T74" fmla="*/ 437 w 6773"/>
                    <a:gd name="T75" fmla="*/ 4478 h 6773"/>
                    <a:gd name="T76" fmla="*/ 437 w 6773"/>
                    <a:gd name="T77" fmla="*/ 765 h 6773"/>
                    <a:gd name="T78" fmla="*/ 6337 w 6773"/>
                    <a:gd name="T79" fmla="*/ 765 h 6773"/>
                    <a:gd name="T80" fmla="*/ 6337 w 6773"/>
                    <a:gd name="T81" fmla="*/ 4478 h 6773"/>
                    <a:gd name="T82" fmla="*/ 6336 w 6773"/>
                    <a:gd name="T83" fmla="*/ 4478 h 6773"/>
                    <a:gd name="T84" fmla="*/ 6390 w 6773"/>
                    <a:gd name="T85" fmla="*/ 546 h 6773"/>
                    <a:gd name="T86" fmla="*/ 382 w 6773"/>
                    <a:gd name="T87" fmla="*/ 546 h 6773"/>
                    <a:gd name="T88" fmla="*/ 218 w 6773"/>
                    <a:gd name="T89" fmla="*/ 382 h 6773"/>
                    <a:gd name="T90" fmla="*/ 382 w 6773"/>
                    <a:gd name="T91" fmla="*/ 218 h 6773"/>
                    <a:gd name="T92" fmla="*/ 6390 w 6773"/>
                    <a:gd name="T93" fmla="*/ 218 h 6773"/>
                    <a:gd name="T94" fmla="*/ 6554 w 6773"/>
                    <a:gd name="T95" fmla="*/ 382 h 6773"/>
                    <a:gd name="T96" fmla="*/ 6390 w 6773"/>
                    <a:gd name="T97" fmla="*/ 546 h 67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6773" h="6773">
                      <a:moveTo>
                        <a:pt x="6773" y="382"/>
                      </a:moveTo>
                      <a:cubicBezTo>
                        <a:pt x="6773" y="172"/>
                        <a:pt x="6601" y="0"/>
                        <a:pt x="6390" y="0"/>
                      </a:cubicBezTo>
                      <a:lnTo>
                        <a:pt x="382" y="0"/>
                      </a:lnTo>
                      <a:cubicBezTo>
                        <a:pt x="172" y="0"/>
                        <a:pt x="0" y="172"/>
                        <a:pt x="0" y="382"/>
                      </a:cubicBezTo>
                      <a:cubicBezTo>
                        <a:pt x="0" y="534"/>
                        <a:pt x="89" y="665"/>
                        <a:pt x="218" y="726"/>
                      </a:cubicBezTo>
                      <a:lnTo>
                        <a:pt x="218" y="4697"/>
                      </a:lnTo>
                      <a:lnTo>
                        <a:pt x="1926" y="4697"/>
                      </a:lnTo>
                      <a:lnTo>
                        <a:pt x="1270" y="6773"/>
                      </a:lnTo>
                      <a:lnTo>
                        <a:pt x="1937" y="6773"/>
                      </a:lnTo>
                      <a:lnTo>
                        <a:pt x="2213" y="5900"/>
                      </a:lnTo>
                      <a:lnTo>
                        <a:pt x="4626" y="5900"/>
                      </a:lnTo>
                      <a:lnTo>
                        <a:pt x="4949" y="6773"/>
                      </a:lnTo>
                      <a:lnTo>
                        <a:pt x="5618" y="6773"/>
                      </a:lnTo>
                      <a:lnTo>
                        <a:pt x="4853" y="4697"/>
                      </a:lnTo>
                      <a:lnTo>
                        <a:pt x="6553" y="4697"/>
                      </a:lnTo>
                      <a:lnTo>
                        <a:pt x="6553" y="726"/>
                      </a:lnTo>
                      <a:cubicBezTo>
                        <a:pt x="6684" y="665"/>
                        <a:pt x="6773" y="534"/>
                        <a:pt x="6773" y="382"/>
                      </a:cubicBezTo>
                      <a:close/>
                      <a:moveTo>
                        <a:pt x="1777" y="6554"/>
                      </a:moveTo>
                      <a:lnTo>
                        <a:pt x="1569" y="6554"/>
                      </a:lnTo>
                      <a:lnTo>
                        <a:pt x="2156" y="4697"/>
                      </a:lnTo>
                      <a:lnTo>
                        <a:pt x="2364" y="4697"/>
                      </a:lnTo>
                      <a:lnTo>
                        <a:pt x="1777" y="6554"/>
                      </a:lnTo>
                      <a:close/>
                      <a:moveTo>
                        <a:pt x="2282" y="5681"/>
                      </a:moveTo>
                      <a:lnTo>
                        <a:pt x="2593" y="4698"/>
                      </a:lnTo>
                      <a:lnTo>
                        <a:pt x="4185" y="4698"/>
                      </a:lnTo>
                      <a:lnTo>
                        <a:pt x="4548" y="5681"/>
                      </a:lnTo>
                      <a:lnTo>
                        <a:pt x="2282" y="5681"/>
                      </a:lnTo>
                      <a:close/>
                      <a:moveTo>
                        <a:pt x="5305" y="6554"/>
                      </a:moveTo>
                      <a:lnTo>
                        <a:pt x="5101" y="6554"/>
                      </a:lnTo>
                      <a:lnTo>
                        <a:pt x="4417" y="4697"/>
                      </a:lnTo>
                      <a:lnTo>
                        <a:pt x="4621" y="4697"/>
                      </a:lnTo>
                      <a:lnTo>
                        <a:pt x="5305" y="6554"/>
                      </a:lnTo>
                      <a:close/>
                      <a:moveTo>
                        <a:pt x="6336" y="4478"/>
                      </a:moveTo>
                      <a:lnTo>
                        <a:pt x="4773" y="4478"/>
                      </a:lnTo>
                      <a:lnTo>
                        <a:pt x="4104" y="4478"/>
                      </a:lnTo>
                      <a:lnTo>
                        <a:pt x="2661" y="4478"/>
                      </a:lnTo>
                      <a:lnTo>
                        <a:pt x="1994" y="4478"/>
                      </a:lnTo>
                      <a:lnTo>
                        <a:pt x="437" y="4478"/>
                      </a:lnTo>
                      <a:lnTo>
                        <a:pt x="437" y="765"/>
                      </a:lnTo>
                      <a:lnTo>
                        <a:pt x="6337" y="765"/>
                      </a:lnTo>
                      <a:lnTo>
                        <a:pt x="6337" y="4478"/>
                      </a:lnTo>
                      <a:lnTo>
                        <a:pt x="6336" y="4478"/>
                      </a:lnTo>
                      <a:close/>
                      <a:moveTo>
                        <a:pt x="6390" y="546"/>
                      </a:moveTo>
                      <a:lnTo>
                        <a:pt x="382" y="546"/>
                      </a:lnTo>
                      <a:cubicBezTo>
                        <a:pt x="292" y="546"/>
                        <a:pt x="218" y="473"/>
                        <a:pt x="218" y="382"/>
                      </a:cubicBezTo>
                      <a:cubicBezTo>
                        <a:pt x="218" y="292"/>
                        <a:pt x="292" y="218"/>
                        <a:pt x="382" y="218"/>
                      </a:cubicBezTo>
                      <a:lnTo>
                        <a:pt x="6390" y="218"/>
                      </a:lnTo>
                      <a:cubicBezTo>
                        <a:pt x="6481" y="218"/>
                        <a:pt x="6554" y="292"/>
                        <a:pt x="6554" y="382"/>
                      </a:cubicBezTo>
                      <a:cubicBezTo>
                        <a:pt x="6554" y="473"/>
                        <a:pt x="6481" y="546"/>
                        <a:pt x="6390" y="54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/>
                </a:p>
              </p:txBody>
            </p:sp>
            <p:sp>
              <p:nvSpPr>
                <p:cNvPr id="47" name="Freeform 23"/>
                <p:cNvSpPr>
                  <a:spLocks noEditPoints="1"/>
                </p:cNvSpPr>
                <p:nvPr/>
              </p:nvSpPr>
              <p:spPr bwMode="auto">
                <a:xfrm>
                  <a:off x="-2857" y="-16126"/>
                  <a:ext cx="1048" cy="1048"/>
                </a:xfrm>
                <a:custGeom>
                  <a:avLst/>
                  <a:gdLst>
                    <a:gd name="T0" fmla="*/ 1092 w 2184"/>
                    <a:gd name="T1" fmla="*/ 2184 h 2184"/>
                    <a:gd name="T2" fmla="*/ 2184 w 2184"/>
                    <a:gd name="T3" fmla="*/ 1092 h 2184"/>
                    <a:gd name="T4" fmla="*/ 2184 w 2184"/>
                    <a:gd name="T5" fmla="*/ 982 h 2184"/>
                    <a:gd name="T6" fmla="*/ 1201 w 2184"/>
                    <a:gd name="T7" fmla="*/ 982 h 2184"/>
                    <a:gd name="T8" fmla="*/ 1201 w 2184"/>
                    <a:gd name="T9" fmla="*/ 0 h 2184"/>
                    <a:gd name="T10" fmla="*/ 1092 w 2184"/>
                    <a:gd name="T11" fmla="*/ 0 h 2184"/>
                    <a:gd name="T12" fmla="*/ 0 w 2184"/>
                    <a:gd name="T13" fmla="*/ 1092 h 2184"/>
                    <a:gd name="T14" fmla="*/ 1092 w 2184"/>
                    <a:gd name="T15" fmla="*/ 2184 h 2184"/>
                    <a:gd name="T16" fmla="*/ 982 w 2184"/>
                    <a:gd name="T17" fmla="*/ 224 h 2184"/>
                    <a:gd name="T18" fmla="*/ 982 w 2184"/>
                    <a:gd name="T19" fmla="*/ 1200 h 2184"/>
                    <a:gd name="T20" fmla="*/ 1958 w 2184"/>
                    <a:gd name="T21" fmla="*/ 1200 h 2184"/>
                    <a:gd name="T22" fmla="*/ 1092 w 2184"/>
                    <a:gd name="T23" fmla="*/ 1965 h 2184"/>
                    <a:gd name="T24" fmla="*/ 218 w 2184"/>
                    <a:gd name="T25" fmla="*/ 1092 h 2184"/>
                    <a:gd name="T26" fmla="*/ 982 w 2184"/>
                    <a:gd name="T27" fmla="*/ 224 h 21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184" h="2184">
                      <a:moveTo>
                        <a:pt x="1092" y="2184"/>
                      </a:moveTo>
                      <a:cubicBezTo>
                        <a:pt x="1694" y="2184"/>
                        <a:pt x="2184" y="1693"/>
                        <a:pt x="2184" y="1092"/>
                      </a:cubicBezTo>
                      <a:lnTo>
                        <a:pt x="2184" y="982"/>
                      </a:lnTo>
                      <a:lnTo>
                        <a:pt x="1201" y="982"/>
                      </a:lnTo>
                      <a:lnTo>
                        <a:pt x="1201" y="0"/>
                      </a:lnTo>
                      <a:lnTo>
                        <a:pt x="1092" y="0"/>
                      </a:lnTo>
                      <a:cubicBezTo>
                        <a:pt x="489" y="0"/>
                        <a:pt x="0" y="490"/>
                        <a:pt x="0" y="1092"/>
                      </a:cubicBezTo>
                      <a:cubicBezTo>
                        <a:pt x="0" y="1693"/>
                        <a:pt x="489" y="2184"/>
                        <a:pt x="1092" y="2184"/>
                      </a:cubicBezTo>
                      <a:close/>
                      <a:moveTo>
                        <a:pt x="982" y="224"/>
                      </a:moveTo>
                      <a:lnTo>
                        <a:pt x="982" y="1200"/>
                      </a:lnTo>
                      <a:lnTo>
                        <a:pt x="1958" y="1200"/>
                      </a:lnTo>
                      <a:cubicBezTo>
                        <a:pt x="1905" y="1630"/>
                        <a:pt x="1536" y="1965"/>
                        <a:pt x="1092" y="1965"/>
                      </a:cubicBezTo>
                      <a:cubicBezTo>
                        <a:pt x="610" y="1965"/>
                        <a:pt x="218" y="1573"/>
                        <a:pt x="218" y="1092"/>
                      </a:cubicBezTo>
                      <a:cubicBezTo>
                        <a:pt x="217" y="646"/>
                        <a:pt x="552" y="278"/>
                        <a:pt x="982" y="224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/>
                </a:p>
              </p:txBody>
            </p:sp>
            <p:sp>
              <p:nvSpPr>
                <p:cNvPr id="48" name="Freeform 24"/>
                <p:cNvSpPr>
                  <a:spLocks noEditPoints="1"/>
                </p:cNvSpPr>
                <p:nvPr/>
              </p:nvSpPr>
              <p:spPr bwMode="auto">
                <a:xfrm>
                  <a:off x="-2145" y="-16284"/>
                  <a:ext cx="577" cy="577"/>
                </a:xfrm>
                <a:custGeom>
                  <a:avLst/>
                  <a:gdLst>
                    <a:gd name="T0" fmla="*/ 1202 w 1202"/>
                    <a:gd name="T1" fmla="*/ 1092 h 1201"/>
                    <a:gd name="T2" fmla="*/ 110 w 1202"/>
                    <a:gd name="T3" fmla="*/ 0 h 1201"/>
                    <a:gd name="T4" fmla="*/ 0 w 1202"/>
                    <a:gd name="T5" fmla="*/ 0 h 1201"/>
                    <a:gd name="T6" fmla="*/ 0 w 1202"/>
                    <a:gd name="T7" fmla="*/ 1201 h 1201"/>
                    <a:gd name="T8" fmla="*/ 1202 w 1202"/>
                    <a:gd name="T9" fmla="*/ 1201 h 1201"/>
                    <a:gd name="T10" fmla="*/ 1202 w 1202"/>
                    <a:gd name="T11" fmla="*/ 1092 h 1201"/>
                    <a:gd name="T12" fmla="*/ 219 w 1202"/>
                    <a:gd name="T13" fmla="*/ 982 h 1201"/>
                    <a:gd name="T14" fmla="*/ 219 w 1202"/>
                    <a:gd name="T15" fmla="*/ 224 h 1201"/>
                    <a:gd name="T16" fmla="*/ 976 w 1202"/>
                    <a:gd name="T17" fmla="*/ 981 h 1201"/>
                    <a:gd name="T18" fmla="*/ 219 w 1202"/>
                    <a:gd name="T19" fmla="*/ 981 h 1201"/>
                    <a:gd name="T20" fmla="*/ 219 w 1202"/>
                    <a:gd name="T21" fmla="*/ 982 h 12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02" h="1201">
                      <a:moveTo>
                        <a:pt x="1202" y="1092"/>
                      </a:moveTo>
                      <a:cubicBezTo>
                        <a:pt x="1202" y="489"/>
                        <a:pt x="711" y="0"/>
                        <a:pt x="110" y="0"/>
                      </a:cubicBezTo>
                      <a:lnTo>
                        <a:pt x="0" y="0"/>
                      </a:lnTo>
                      <a:lnTo>
                        <a:pt x="0" y="1201"/>
                      </a:lnTo>
                      <a:lnTo>
                        <a:pt x="1202" y="1201"/>
                      </a:lnTo>
                      <a:lnTo>
                        <a:pt x="1202" y="1092"/>
                      </a:lnTo>
                      <a:close/>
                      <a:moveTo>
                        <a:pt x="219" y="982"/>
                      </a:moveTo>
                      <a:lnTo>
                        <a:pt x="219" y="224"/>
                      </a:lnTo>
                      <a:cubicBezTo>
                        <a:pt x="614" y="273"/>
                        <a:pt x="927" y="586"/>
                        <a:pt x="976" y="981"/>
                      </a:cubicBezTo>
                      <a:lnTo>
                        <a:pt x="219" y="981"/>
                      </a:lnTo>
                      <a:lnTo>
                        <a:pt x="219" y="98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/>
                </a:p>
              </p:txBody>
            </p:sp>
            <p:sp>
              <p:nvSpPr>
                <p:cNvPr id="49" name="Freeform 25"/>
                <p:cNvSpPr>
                  <a:spLocks noEditPoints="1"/>
                </p:cNvSpPr>
                <p:nvPr/>
              </p:nvSpPr>
              <p:spPr bwMode="auto">
                <a:xfrm>
                  <a:off x="-1726" y="-15340"/>
                  <a:ext cx="315" cy="629"/>
                </a:xfrm>
                <a:custGeom>
                  <a:avLst/>
                  <a:gdLst>
                    <a:gd name="T0" fmla="*/ 0 w 656"/>
                    <a:gd name="T1" fmla="*/ 1311 h 1311"/>
                    <a:gd name="T2" fmla="*/ 656 w 656"/>
                    <a:gd name="T3" fmla="*/ 1311 h 1311"/>
                    <a:gd name="T4" fmla="*/ 656 w 656"/>
                    <a:gd name="T5" fmla="*/ 0 h 1311"/>
                    <a:gd name="T6" fmla="*/ 0 w 656"/>
                    <a:gd name="T7" fmla="*/ 0 h 1311"/>
                    <a:gd name="T8" fmla="*/ 0 w 656"/>
                    <a:gd name="T9" fmla="*/ 1311 h 1311"/>
                    <a:gd name="T10" fmla="*/ 218 w 656"/>
                    <a:gd name="T11" fmla="*/ 219 h 1311"/>
                    <a:gd name="T12" fmla="*/ 437 w 656"/>
                    <a:gd name="T13" fmla="*/ 219 h 1311"/>
                    <a:gd name="T14" fmla="*/ 437 w 656"/>
                    <a:gd name="T15" fmla="*/ 1092 h 1311"/>
                    <a:gd name="T16" fmla="*/ 218 w 656"/>
                    <a:gd name="T17" fmla="*/ 1092 h 1311"/>
                    <a:gd name="T18" fmla="*/ 218 w 656"/>
                    <a:gd name="T19" fmla="*/ 219 h 13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56" h="1311">
                      <a:moveTo>
                        <a:pt x="0" y="1311"/>
                      </a:moveTo>
                      <a:lnTo>
                        <a:pt x="656" y="1311"/>
                      </a:lnTo>
                      <a:lnTo>
                        <a:pt x="656" y="0"/>
                      </a:lnTo>
                      <a:lnTo>
                        <a:pt x="0" y="0"/>
                      </a:lnTo>
                      <a:lnTo>
                        <a:pt x="0" y="1311"/>
                      </a:lnTo>
                      <a:close/>
                      <a:moveTo>
                        <a:pt x="218" y="219"/>
                      </a:moveTo>
                      <a:lnTo>
                        <a:pt x="437" y="219"/>
                      </a:lnTo>
                      <a:lnTo>
                        <a:pt x="437" y="1092"/>
                      </a:lnTo>
                      <a:lnTo>
                        <a:pt x="218" y="1092"/>
                      </a:lnTo>
                      <a:lnTo>
                        <a:pt x="218" y="219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/>
                </a:p>
              </p:txBody>
            </p:sp>
            <p:sp>
              <p:nvSpPr>
                <p:cNvPr id="50" name="Freeform 26"/>
                <p:cNvSpPr>
                  <a:spLocks noEditPoints="1"/>
                </p:cNvSpPr>
                <p:nvPr/>
              </p:nvSpPr>
              <p:spPr bwMode="auto">
                <a:xfrm>
                  <a:off x="-1390" y="-15550"/>
                  <a:ext cx="315" cy="840"/>
                </a:xfrm>
                <a:custGeom>
                  <a:avLst/>
                  <a:gdLst>
                    <a:gd name="T0" fmla="*/ 656 w 656"/>
                    <a:gd name="T1" fmla="*/ 0 h 1748"/>
                    <a:gd name="T2" fmla="*/ 0 w 656"/>
                    <a:gd name="T3" fmla="*/ 0 h 1748"/>
                    <a:gd name="T4" fmla="*/ 0 w 656"/>
                    <a:gd name="T5" fmla="*/ 1748 h 1748"/>
                    <a:gd name="T6" fmla="*/ 656 w 656"/>
                    <a:gd name="T7" fmla="*/ 1748 h 1748"/>
                    <a:gd name="T8" fmla="*/ 656 w 656"/>
                    <a:gd name="T9" fmla="*/ 0 h 1748"/>
                    <a:gd name="T10" fmla="*/ 439 w 656"/>
                    <a:gd name="T11" fmla="*/ 1529 h 1748"/>
                    <a:gd name="T12" fmla="*/ 220 w 656"/>
                    <a:gd name="T13" fmla="*/ 1529 h 1748"/>
                    <a:gd name="T14" fmla="*/ 220 w 656"/>
                    <a:gd name="T15" fmla="*/ 219 h 1748"/>
                    <a:gd name="T16" fmla="*/ 439 w 656"/>
                    <a:gd name="T17" fmla="*/ 219 h 1748"/>
                    <a:gd name="T18" fmla="*/ 439 w 656"/>
                    <a:gd name="T19" fmla="*/ 1529 h 1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56" h="1748">
                      <a:moveTo>
                        <a:pt x="656" y="0"/>
                      </a:moveTo>
                      <a:lnTo>
                        <a:pt x="0" y="0"/>
                      </a:lnTo>
                      <a:lnTo>
                        <a:pt x="0" y="1748"/>
                      </a:lnTo>
                      <a:lnTo>
                        <a:pt x="656" y="1748"/>
                      </a:lnTo>
                      <a:lnTo>
                        <a:pt x="656" y="0"/>
                      </a:lnTo>
                      <a:close/>
                      <a:moveTo>
                        <a:pt x="439" y="1529"/>
                      </a:moveTo>
                      <a:lnTo>
                        <a:pt x="220" y="1529"/>
                      </a:lnTo>
                      <a:lnTo>
                        <a:pt x="220" y="219"/>
                      </a:lnTo>
                      <a:lnTo>
                        <a:pt x="439" y="219"/>
                      </a:lnTo>
                      <a:lnTo>
                        <a:pt x="439" y="1529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/>
                </a:p>
              </p:txBody>
            </p:sp>
            <p:sp>
              <p:nvSpPr>
                <p:cNvPr id="51" name="Freeform 27"/>
                <p:cNvSpPr>
                  <a:spLocks noEditPoints="1"/>
                </p:cNvSpPr>
                <p:nvPr/>
              </p:nvSpPr>
              <p:spPr bwMode="auto">
                <a:xfrm>
                  <a:off x="-887" y="-15812"/>
                  <a:ext cx="315" cy="1102"/>
                </a:xfrm>
                <a:custGeom>
                  <a:avLst/>
                  <a:gdLst>
                    <a:gd name="T0" fmla="*/ 656 w 656"/>
                    <a:gd name="T1" fmla="*/ 0 h 2295"/>
                    <a:gd name="T2" fmla="*/ 0 w 656"/>
                    <a:gd name="T3" fmla="*/ 0 h 2295"/>
                    <a:gd name="T4" fmla="*/ 0 w 656"/>
                    <a:gd name="T5" fmla="*/ 2295 h 2295"/>
                    <a:gd name="T6" fmla="*/ 656 w 656"/>
                    <a:gd name="T7" fmla="*/ 2295 h 2295"/>
                    <a:gd name="T8" fmla="*/ 656 w 656"/>
                    <a:gd name="T9" fmla="*/ 0 h 2295"/>
                    <a:gd name="T10" fmla="*/ 437 w 656"/>
                    <a:gd name="T11" fmla="*/ 2076 h 2295"/>
                    <a:gd name="T12" fmla="*/ 218 w 656"/>
                    <a:gd name="T13" fmla="*/ 2076 h 2295"/>
                    <a:gd name="T14" fmla="*/ 218 w 656"/>
                    <a:gd name="T15" fmla="*/ 219 h 2295"/>
                    <a:gd name="T16" fmla="*/ 437 w 656"/>
                    <a:gd name="T17" fmla="*/ 219 h 2295"/>
                    <a:gd name="T18" fmla="*/ 437 w 656"/>
                    <a:gd name="T19" fmla="*/ 2076 h 2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56" h="2295">
                      <a:moveTo>
                        <a:pt x="656" y="0"/>
                      </a:moveTo>
                      <a:lnTo>
                        <a:pt x="0" y="0"/>
                      </a:lnTo>
                      <a:lnTo>
                        <a:pt x="0" y="2295"/>
                      </a:lnTo>
                      <a:lnTo>
                        <a:pt x="656" y="2295"/>
                      </a:lnTo>
                      <a:lnTo>
                        <a:pt x="656" y="0"/>
                      </a:lnTo>
                      <a:close/>
                      <a:moveTo>
                        <a:pt x="437" y="2076"/>
                      </a:moveTo>
                      <a:lnTo>
                        <a:pt x="218" y="2076"/>
                      </a:lnTo>
                      <a:lnTo>
                        <a:pt x="218" y="219"/>
                      </a:lnTo>
                      <a:lnTo>
                        <a:pt x="437" y="219"/>
                      </a:lnTo>
                      <a:lnTo>
                        <a:pt x="437" y="207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/>
                </a:p>
              </p:txBody>
            </p:sp>
            <p:sp>
              <p:nvSpPr>
                <p:cNvPr id="52" name="Freeform 28"/>
                <p:cNvSpPr>
                  <a:spLocks noEditPoints="1"/>
                </p:cNvSpPr>
                <p:nvPr/>
              </p:nvSpPr>
              <p:spPr bwMode="auto">
                <a:xfrm>
                  <a:off x="-551" y="-16074"/>
                  <a:ext cx="315" cy="1363"/>
                </a:xfrm>
                <a:custGeom>
                  <a:avLst/>
                  <a:gdLst>
                    <a:gd name="T0" fmla="*/ 656 w 656"/>
                    <a:gd name="T1" fmla="*/ 0 h 2840"/>
                    <a:gd name="T2" fmla="*/ 0 w 656"/>
                    <a:gd name="T3" fmla="*/ 0 h 2840"/>
                    <a:gd name="T4" fmla="*/ 0 w 656"/>
                    <a:gd name="T5" fmla="*/ 2840 h 2840"/>
                    <a:gd name="T6" fmla="*/ 656 w 656"/>
                    <a:gd name="T7" fmla="*/ 2840 h 2840"/>
                    <a:gd name="T8" fmla="*/ 656 w 656"/>
                    <a:gd name="T9" fmla="*/ 0 h 2840"/>
                    <a:gd name="T10" fmla="*/ 439 w 656"/>
                    <a:gd name="T11" fmla="*/ 2622 h 2840"/>
                    <a:gd name="T12" fmla="*/ 220 w 656"/>
                    <a:gd name="T13" fmla="*/ 2622 h 2840"/>
                    <a:gd name="T14" fmla="*/ 220 w 656"/>
                    <a:gd name="T15" fmla="*/ 218 h 2840"/>
                    <a:gd name="T16" fmla="*/ 439 w 656"/>
                    <a:gd name="T17" fmla="*/ 218 h 2840"/>
                    <a:gd name="T18" fmla="*/ 439 w 656"/>
                    <a:gd name="T19" fmla="*/ 2622 h 2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56" h="2840">
                      <a:moveTo>
                        <a:pt x="656" y="0"/>
                      </a:moveTo>
                      <a:lnTo>
                        <a:pt x="0" y="0"/>
                      </a:lnTo>
                      <a:lnTo>
                        <a:pt x="0" y="2840"/>
                      </a:lnTo>
                      <a:lnTo>
                        <a:pt x="656" y="2840"/>
                      </a:lnTo>
                      <a:lnTo>
                        <a:pt x="656" y="0"/>
                      </a:lnTo>
                      <a:close/>
                      <a:moveTo>
                        <a:pt x="439" y="2622"/>
                      </a:moveTo>
                      <a:lnTo>
                        <a:pt x="220" y="2622"/>
                      </a:lnTo>
                      <a:lnTo>
                        <a:pt x="220" y="218"/>
                      </a:lnTo>
                      <a:lnTo>
                        <a:pt x="439" y="218"/>
                      </a:lnTo>
                      <a:lnTo>
                        <a:pt x="439" y="262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/>
                </a:p>
              </p:txBody>
            </p:sp>
          </p:grpSp>
        </p:grpSp>
        <p:grpSp>
          <p:nvGrpSpPr>
            <p:cNvPr id="67" name="Group 66"/>
            <p:cNvGrpSpPr/>
            <p:nvPr/>
          </p:nvGrpSpPr>
          <p:grpSpPr>
            <a:xfrm>
              <a:off x="1381199" y="2171036"/>
              <a:ext cx="3990901" cy="2934213"/>
              <a:chOff x="676349" y="2171036"/>
              <a:chExt cx="3990901" cy="2934213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676349" y="4384005"/>
                <a:ext cx="721244" cy="721244"/>
              </a:xfrm>
              <a:prstGeom prst="rect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400"/>
              </a:p>
            </p:txBody>
          </p:sp>
          <p:grpSp>
            <p:nvGrpSpPr>
              <p:cNvPr id="22" name="Group 21"/>
              <p:cNvGrpSpPr/>
              <p:nvPr/>
            </p:nvGrpSpPr>
            <p:grpSpPr>
              <a:xfrm>
                <a:off x="1582478" y="2171036"/>
                <a:ext cx="3084772" cy="713894"/>
                <a:chOff x="1620578" y="1828801"/>
                <a:chExt cx="3084772" cy="713894"/>
              </a:xfrm>
            </p:grpSpPr>
            <p:sp>
              <p:nvSpPr>
                <p:cNvPr id="7" name="TextBox 6"/>
                <p:cNvSpPr txBox="1"/>
                <p:nvPr/>
              </p:nvSpPr>
              <p:spPr>
                <a:xfrm>
                  <a:off x="1620578" y="2143126"/>
                  <a:ext cx="3084772" cy="399569"/>
                </a:xfrm>
                <a:prstGeom prst="rect">
                  <a:avLst/>
                </a:prstGeom>
                <a:noFill/>
              </p:spPr>
              <p:txBody>
                <a:bodyPr wrap="square" tIns="0" rtlCol="0" anchor="t">
                  <a:noAutofit/>
                </a:bodyPr>
                <a:lstStyle/>
                <a:p>
                  <a:r>
                    <a:rPr lang="en-US" sz="1200" dirty="0">
                      <a:solidFill>
                        <a:schemeClr val="accent1"/>
                      </a:solidFill>
                    </a:rPr>
                    <a:t>Look at your info, if it doesn’t look right ask somebody and correct it</a:t>
                  </a:r>
                  <a:endParaRPr lang="th-TH" sz="1200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1620578" y="1828801"/>
                  <a:ext cx="3084772" cy="323850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noAutofit/>
                </a:bodyPr>
                <a:lstStyle/>
                <a:p>
                  <a:r>
                    <a:rPr lang="en-GB" sz="1600" b="1" dirty="0">
                      <a:solidFill>
                        <a:schemeClr val="accent1"/>
                      </a:solidFill>
                    </a:rPr>
                    <a:t>Pull your data</a:t>
                  </a:r>
                  <a:endParaRPr lang="th-TH" sz="1600" b="1" dirty="0">
                    <a:solidFill>
                      <a:schemeClr val="accent1"/>
                    </a:solidFill>
                  </a:endParaRPr>
                </a:p>
              </p:txBody>
            </p:sp>
          </p:grpSp>
          <p:grpSp>
            <p:nvGrpSpPr>
              <p:cNvPr id="58" name="Group 31"/>
              <p:cNvGrpSpPr>
                <a:grpSpLocks noChangeAspect="1"/>
              </p:cNvGrpSpPr>
              <p:nvPr/>
            </p:nvGrpSpPr>
            <p:grpSpPr bwMode="auto">
              <a:xfrm>
                <a:off x="879869" y="2394753"/>
                <a:ext cx="347063" cy="2516541"/>
                <a:chOff x="1328" y="786"/>
                <a:chExt cx="3172" cy="23000"/>
              </a:xfrm>
              <a:solidFill>
                <a:schemeClr val="accent2"/>
              </a:solidFill>
            </p:grpSpPr>
            <p:sp>
              <p:nvSpPr>
                <p:cNvPr id="60" name="Rectangle 32"/>
                <p:cNvSpPr>
                  <a:spLocks noChangeArrowheads="1"/>
                </p:cNvSpPr>
                <p:nvPr/>
              </p:nvSpPr>
              <p:spPr bwMode="auto">
                <a:xfrm>
                  <a:off x="1931" y="1473"/>
                  <a:ext cx="104" cy="104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/>
                </a:p>
              </p:txBody>
            </p:sp>
            <p:sp>
              <p:nvSpPr>
                <p:cNvPr id="61" name="Rectangle 33"/>
                <p:cNvSpPr>
                  <a:spLocks noChangeArrowheads="1"/>
                </p:cNvSpPr>
                <p:nvPr/>
              </p:nvSpPr>
              <p:spPr bwMode="auto">
                <a:xfrm>
                  <a:off x="1931" y="1682"/>
                  <a:ext cx="104" cy="104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/>
                </a:p>
              </p:txBody>
            </p:sp>
            <p:sp>
              <p:nvSpPr>
                <p:cNvPr id="62" name="Rectangle 34"/>
                <p:cNvSpPr>
                  <a:spLocks noChangeArrowheads="1"/>
                </p:cNvSpPr>
                <p:nvPr/>
              </p:nvSpPr>
              <p:spPr bwMode="auto">
                <a:xfrm>
                  <a:off x="1931" y="1262"/>
                  <a:ext cx="104" cy="105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/>
                </a:p>
              </p:txBody>
            </p:sp>
            <p:sp>
              <p:nvSpPr>
                <p:cNvPr id="63" name="Freeform 35"/>
                <p:cNvSpPr>
                  <a:spLocks noEditPoints="1"/>
                </p:cNvSpPr>
                <p:nvPr/>
              </p:nvSpPr>
              <p:spPr bwMode="auto">
                <a:xfrm>
                  <a:off x="1328" y="20551"/>
                  <a:ext cx="2936" cy="3235"/>
                </a:xfrm>
                <a:custGeom>
                  <a:avLst/>
                  <a:gdLst>
                    <a:gd name="T0" fmla="*/ 5461 w 6117"/>
                    <a:gd name="T1" fmla="*/ 1844 h 6740"/>
                    <a:gd name="T2" fmla="*/ 5297 w 6117"/>
                    <a:gd name="T3" fmla="*/ 60 h 6740"/>
                    <a:gd name="T4" fmla="*/ 2264 w 6117"/>
                    <a:gd name="T5" fmla="*/ 1713 h 6740"/>
                    <a:gd name="T6" fmla="*/ 656 w 6117"/>
                    <a:gd name="T7" fmla="*/ 2151 h 6740"/>
                    <a:gd name="T8" fmla="*/ 0 w 6117"/>
                    <a:gd name="T9" fmla="*/ 3680 h 6740"/>
                    <a:gd name="T10" fmla="*/ 656 w 6117"/>
                    <a:gd name="T11" fmla="*/ 4117 h 6740"/>
                    <a:gd name="T12" fmla="*/ 1452 w 6117"/>
                    <a:gd name="T13" fmla="*/ 6269 h 6740"/>
                    <a:gd name="T14" fmla="*/ 2489 w 6117"/>
                    <a:gd name="T15" fmla="*/ 6523 h 6740"/>
                    <a:gd name="T16" fmla="*/ 2210 w 6117"/>
                    <a:gd name="T17" fmla="*/ 4119 h 6740"/>
                    <a:gd name="T18" fmla="*/ 4969 w 6117"/>
                    <a:gd name="T19" fmla="*/ 5771 h 6740"/>
                    <a:gd name="T20" fmla="*/ 5136 w 6117"/>
                    <a:gd name="T21" fmla="*/ 5816 h 6740"/>
                    <a:gd name="T22" fmla="*/ 5464 w 6117"/>
                    <a:gd name="T23" fmla="*/ 5488 h 6740"/>
                    <a:gd name="T24" fmla="*/ 6117 w 6117"/>
                    <a:gd name="T25" fmla="*/ 2915 h 6740"/>
                    <a:gd name="T26" fmla="*/ 218 w 6117"/>
                    <a:gd name="T27" fmla="*/ 2369 h 6740"/>
                    <a:gd name="T28" fmla="*/ 656 w 6117"/>
                    <a:gd name="T29" fmla="*/ 3461 h 6740"/>
                    <a:gd name="T30" fmla="*/ 873 w 6117"/>
                    <a:gd name="T31" fmla="*/ 3899 h 6740"/>
                    <a:gd name="T32" fmla="*/ 873 w 6117"/>
                    <a:gd name="T33" fmla="*/ 2151 h 6740"/>
                    <a:gd name="T34" fmla="*/ 2184 w 6117"/>
                    <a:gd name="T35" fmla="*/ 1932 h 6740"/>
                    <a:gd name="T36" fmla="*/ 2164 w 6117"/>
                    <a:gd name="T37" fmla="*/ 3899 h 6740"/>
                    <a:gd name="T38" fmla="*/ 873 w 6117"/>
                    <a:gd name="T39" fmla="*/ 3899 h 6740"/>
                    <a:gd name="T40" fmla="*/ 2318 w 6117"/>
                    <a:gd name="T41" fmla="*/ 6383 h 6740"/>
                    <a:gd name="T42" fmla="*/ 1666 w 6117"/>
                    <a:gd name="T43" fmla="*/ 6224 h 6740"/>
                    <a:gd name="T44" fmla="*/ 1986 w 6117"/>
                    <a:gd name="T45" fmla="*/ 4117 h 6740"/>
                    <a:gd name="T46" fmla="*/ 2404 w 6117"/>
                    <a:gd name="T47" fmla="*/ 1884 h 6740"/>
                    <a:gd name="T48" fmla="*/ 4697 w 6117"/>
                    <a:gd name="T49" fmla="*/ 5348 h 6740"/>
                    <a:gd name="T50" fmla="*/ 2404 w 6117"/>
                    <a:gd name="T51" fmla="*/ 1884 h 6740"/>
                    <a:gd name="T52" fmla="*/ 5189 w 6117"/>
                    <a:gd name="T53" fmla="*/ 5581 h 6740"/>
                    <a:gd name="T54" fmla="*/ 4916 w 6117"/>
                    <a:gd name="T55" fmla="*/ 5480 h 6740"/>
                    <a:gd name="T56" fmla="*/ 5080 w 6117"/>
                    <a:gd name="T57" fmla="*/ 249 h 6740"/>
                    <a:gd name="T58" fmla="*/ 5244 w 6117"/>
                    <a:gd name="T59" fmla="*/ 344 h 6740"/>
                    <a:gd name="T60" fmla="*/ 5462 w 6117"/>
                    <a:gd name="T61" fmla="*/ 3731 h 6740"/>
                    <a:gd name="T62" fmla="*/ 5900 w 6117"/>
                    <a:gd name="T63" fmla="*/ 2916 h 67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6117" h="6740">
                      <a:moveTo>
                        <a:pt x="6117" y="2915"/>
                      </a:moveTo>
                      <a:cubicBezTo>
                        <a:pt x="6117" y="2460"/>
                        <a:pt x="5862" y="2048"/>
                        <a:pt x="5461" y="1844"/>
                      </a:cubicBezTo>
                      <a:lnTo>
                        <a:pt x="5461" y="344"/>
                      </a:lnTo>
                      <a:cubicBezTo>
                        <a:pt x="5461" y="225"/>
                        <a:pt x="5400" y="120"/>
                        <a:pt x="5297" y="60"/>
                      </a:cubicBezTo>
                      <a:cubicBezTo>
                        <a:pt x="5194" y="1"/>
                        <a:pt x="5072" y="0"/>
                        <a:pt x="4966" y="61"/>
                      </a:cubicBezTo>
                      <a:lnTo>
                        <a:pt x="2264" y="1713"/>
                      </a:lnTo>
                      <a:lnTo>
                        <a:pt x="656" y="1713"/>
                      </a:lnTo>
                      <a:lnTo>
                        <a:pt x="656" y="2151"/>
                      </a:lnTo>
                      <a:lnTo>
                        <a:pt x="0" y="2151"/>
                      </a:lnTo>
                      <a:lnTo>
                        <a:pt x="0" y="3680"/>
                      </a:lnTo>
                      <a:lnTo>
                        <a:pt x="656" y="3680"/>
                      </a:lnTo>
                      <a:lnTo>
                        <a:pt x="656" y="4117"/>
                      </a:lnTo>
                      <a:lnTo>
                        <a:pt x="1004" y="4117"/>
                      </a:lnTo>
                      <a:lnTo>
                        <a:pt x="1452" y="6269"/>
                      </a:lnTo>
                      <a:cubicBezTo>
                        <a:pt x="1509" y="6541"/>
                        <a:pt x="1752" y="6740"/>
                        <a:pt x="2030" y="6740"/>
                      </a:cubicBezTo>
                      <a:cubicBezTo>
                        <a:pt x="2209" y="6740"/>
                        <a:pt x="2376" y="6660"/>
                        <a:pt x="2489" y="6523"/>
                      </a:cubicBezTo>
                      <a:cubicBezTo>
                        <a:pt x="2602" y="6385"/>
                        <a:pt x="2645" y="6204"/>
                        <a:pt x="2609" y="6029"/>
                      </a:cubicBezTo>
                      <a:lnTo>
                        <a:pt x="2210" y="4119"/>
                      </a:lnTo>
                      <a:lnTo>
                        <a:pt x="2264" y="4119"/>
                      </a:lnTo>
                      <a:lnTo>
                        <a:pt x="4969" y="5771"/>
                      </a:lnTo>
                      <a:lnTo>
                        <a:pt x="4972" y="5772"/>
                      </a:lnTo>
                      <a:cubicBezTo>
                        <a:pt x="5022" y="5801"/>
                        <a:pt x="5080" y="5816"/>
                        <a:pt x="5136" y="5816"/>
                      </a:cubicBezTo>
                      <a:cubicBezTo>
                        <a:pt x="5192" y="5816"/>
                        <a:pt x="5248" y="5801"/>
                        <a:pt x="5300" y="5772"/>
                      </a:cubicBezTo>
                      <a:cubicBezTo>
                        <a:pt x="5402" y="5713"/>
                        <a:pt x="5464" y="5607"/>
                        <a:pt x="5464" y="5488"/>
                      </a:cubicBezTo>
                      <a:lnTo>
                        <a:pt x="5464" y="3985"/>
                      </a:lnTo>
                      <a:cubicBezTo>
                        <a:pt x="5862" y="3781"/>
                        <a:pt x="6117" y="3369"/>
                        <a:pt x="6117" y="2915"/>
                      </a:cubicBezTo>
                      <a:close/>
                      <a:moveTo>
                        <a:pt x="218" y="3461"/>
                      </a:moveTo>
                      <a:lnTo>
                        <a:pt x="218" y="2369"/>
                      </a:lnTo>
                      <a:lnTo>
                        <a:pt x="656" y="2369"/>
                      </a:lnTo>
                      <a:lnTo>
                        <a:pt x="656" y="3461"/>
                      </a:lnTo>
                      <a:lnTo>
                        <a:pt x="218" y="3461"/>
                      </a:lnTo>
                      <a:close/>
                      <a:moveTo>
                        <a:pt x="873" y="3899"/>
                      </a:moveTo>
                      <a:lnTo>
                        <a:pt x="873" y="3680"/>
                      </a:lnTo>
                      <a:lnTo>
                        <a:pt x="873" y="2151"/>
                      </a:lnTo>
                      <a:lnTo>
                        <a:pt x="873" y="1932"/>
                      </a:lnTo>
                      <a:lnTo>
                        <a:pt x="2184" y="1932"/>
                      </a:lnTo>
                      <a:lnTo>
                        <a:pt x="2184" y="3899"/>
                      </a:lnTo>
                      <a:lnTo>
                        <a:pt x="2164" y="3899"/>
                      </a:lnTo>
                      <a:lnTo>
                        <a:pt x="958" y="3899"/>
                      </a:lnTo>
                      <a:lnTo>
                        <a:pt x="873" y="3899"/>
                      </a:lnTo>
                      <a:close/>
                      <a:moveTo>
                        <a:pt x="2394" y="6072"/>
                      </a:moveTo>
                      <a:cubicBezTo>
                        <a:pt x="2417" y="6183"/>
                        <a:pt x="2390" y="6296"/>
                        <a:pt x="2318" y="6383"/>
                      </a:cubicBezTo>
                      <a:cubicBezTo>
                        <a:pt x="2248" y="6469"/>
                        <a:pt x="2142" y="6520"/>
                        <a:pt x="2030" y="6520"/>
                      </a:cubicBezTo>
                      <a:cubicBezTo>
                        <a:pt x="1856" y="6520"/>
                        <a:pt x="1702" y="6396"/>
                        <a:pt x="1666" y="6224"/>
                      </a:cubicBezTo>
                      <a:lnTo>
                        <a:pt x="1226" y="4117"/>
                      </a:lnTo>
                      <a:lnTo>
                        <a:pt x="1986" y="4117"/>
                      </a:lnTo>
                      <a:lnTo>
                        <a:pt x="2394" y="6072"/>
                      </a:lnTo>
                      <a:close/>
                      <a:moveTo>
                        <a:pt x="2404" y="1884"/>
                      </a:moveTo>
                      <a:lnTo>
                        <a:pt x="4697" y="483"/>
                      </a:lnTo>
                      <a:lnTo>
                        <a:pt x="4697" y="5348"/>
                      </a:lnTo>
                      <a:lnTo>
                        <a:pt x="2404" y="3947"/>
                      </a:lnTo>
                      <a:lnTo>
                        <a:pt x="2404" y="1884"/>
                      </a:lnTo>
                      <a:close/>
                      <a:moveTo>
                        <a:pt x="5244" y="5487"/>
                      </a:moveTo>
                      <a:cubicBezTo>
                        <a:pt x="5244" y="5544"/>
                        <a:pt x="5205" y="5572"/>
                        <a:pt x="5189" y="5581"/>
                      </a:cubicBezTo>
                      <a:cubicBezTo>
                        <a:pt x="5173" y="5591"/>
                        <a:pt x="5130" y="5609"/>
                        <a:pt x="5081" y="5581"/>
                      </a:cubicBezTo>
                      <a:lnTo>
                        <a:pt x="4916" y="5480"/>
                      </a:lnTo>
                      <a:lnTo>
                        <a:pt x="4916" y="349"/>
                      </a:lnTo>
                      <a:lnTo>
                        <a:pt x="5080" y="249"/>
                      </a:lnTo>
                      <a:cubicBezTo>
                        <a:pt x="5129" y="221"/>
                        <a:pt x="5173" y="240"/>
                        <a:pt x="5189" y="249"/>
                      </a:cubicBezTo>
                      <a:cubicBezTo>
                        <a:pt x="5205" y="259"/>
                        <a:pt x="5244" y="287"/>
                        <a:pt x="5244" y="344"/>
                      </a:cubicBezTo>
                      <a:lnTo>
                        <a:pt x="5244" y="5487"/>
                      </a:lnTo>
                      <a:close/>
                      <a:moveTo>
                        <a:pt x="5462" y="3731"/>
                      </a:moveTo>
                      <a:lnTo>
                        <a:pt x="5462" y="2100"/>
                      </a:lnTo>
                      <a:cubicBezTo>
                        <a:pt x="5732" y="2280"/>
                        <a:pt x="5900" y="2583"/>
                        <a:pt x="5900" y="2916"/>
                      </a:cubicBezTo>
                      <a:cubicBezTo>
                        <a:pt x="5900" y="3247"/>
                        <a:pt x="5732" y="3551"/>
                        <a:pt x="5462" y="373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/>
                </a:p>
              </p:txBody>
            </p:sp>
            <p:sp>
              <p:nvSpPr>
                <p:cNvPr id="64" name="Rectangle 36"/>
                <p:cNvSpPr>
                  <a:spLocks noChangeArrowheads="1"/>
                </p:cNvSpPr>
                <p:nvPr/>
              </p:nvSpPr>
              <p:spPr bwMode="auto">
                <a:xfrm>
                  <a:off x="4290" y="1473"/>
                  <a:ext cx="210" cy="104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/>
                </a:p>
              </p:txBody>
            </p:sp>
            <p:sp>
              <p:nvSpPr>
                <p:cNvPr id="65" name="Freeform 37"/>
                <p:cNvSpPr>
                  <a:spLocks/>
                </p:cNvSpPr>
                <p:nvPr/>
              </p:nvSpPr>
              <p:spPr bwMode="auto">
                <a:xfrm>
                  <a:off x="4098" y="786"/>
                  <a:ext cx="222" cy="223"/>
                </a:xfrm>
                <a:custGeom>
                  <a:avLst/>
                  <a:gdLst>
                    <a:gd name="T0" fmla="*/ 309 w 464"/>
                    <a:gd name="T1" fmla="*/ 0 h 464"/>
                    <a:gd name="T2" fmla="*/ 464 w 464"/>
                    <a:gd name="T3" fmla="*/ 155 h 464"/>
                    <a:gd name="T4" fmla="*/ 155 w 464"/>
                    <a:gd name="T5" fmla="*/ 464 h 464"/>
                    <a:gd name="T6" fmla="*/ 0 w 464"/>
                    <a:gd name="T7" fmla="*/ 309 h 464"/>
                    <a:gd name="T8" fmla="*/ 309 w 464"/>
                    <a:gd name="T9" fmla="*/ 0 h 4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4" h="464">
                      <a:moveTo>
                        <a:pt x="309" y="0"/>
                      </a:moveTo>
                      <a:lnTo>
                        <a:pt x="464" y="155"/>
                      </a:lnTo>
                      <a:lnTo>
                        <a:pt x="155" y="464"/>
                      </a:lnTo>
                      <a:lnTo>
                        <a:pt x="0" y="309"/>
                      </a:lnTo>
                      <a:lnTo>
                        <a:pt x="309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/>
                </a:p>
              </p:txBody>
            </p:sp>
            <p:sp>
              <p:nvSpPr>
                <p:cNvPr id="66" name="Freeform 38"/>
                <p:cNvSpPr>
                  <a:spLocks/>
                </p:cNvSpPr>
                <p:nvPr/>
              </p:nvSpPr>
              <p:spPr bwMode="auto">
                <a:xfrm>
                  <a:off x="4098" y="2041"/>
                  <a:ext cx="222" cy="222"/>
                </a:xfrm>
                <a:custGeom>
                  <a:avLst/>
                  <a:gdLst>
                    <a:gd name="T0" fmla="*/ 309 w 464"/>
                    <a:gd name="T1" fmla="*/ 463 h 463"/>
                    <a:gd name="T2" fmla="*/ 0 w 464"/>
                    <a:gd name="T3" fmla="*/ 154 h 463"/>
                    <a:gd name="T4" fmla="*/ 155 w 464"/>
                    <a:gd name="T5" fmla="*/ 0 h 463"/>
                    <a:gd name="T6" fmla="*/ 464 w 464"/>
                    <a:gd name="T7" fmla="*/ 309 h 463"/>
                    <a:gd name="T8" fmla="*/ 309 w 464"/>
                    <a:gd name="T9" fmla="*/ 463 h 4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4" h="463">
                      <a:moveTo>
                        <a:pt x="309" y="463"/>
                      </a:moveTo>
                      <a:lnTo>
                        <a:pt x="0" y="154"/>
                      </a:lnTo>
                      <a:lnTo>
                        <a:pt x="155" y="0"/>
                      </a:lnTo>
                      <a:lnTo>
                        <a:pt x="464" y="309"/>
                      </a:lnTo>
                      <a:lnTo>
                        <a:pt x="309" y="46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/>
                </a:p>
              </p:txBody>
            </p:sp>
          </p:grpSp>
        </p:grpSp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253" y="0"/>
            <a:ext cx="5208747" cy="6990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427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8642" y="1795368"/>
            <a:ext cx="4091549" cy="1067536"/>
          </a:xfrm>
        </p:spPr>
        <p:txBody>
          <a:bodyPr/>
          <a:lstStyle/>
          <a:p>
            <a:r>
              <a:rPr lang="en-GB" sz="4000" dirty="0"/>
              <a:t>Tuition &amp; Assistantships</a:t>
            </a:r>
            <a:endParaRPr lang="th-TH" sz="40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Putting it all together</a:t>
            </a:r>
          </a:p>
          <a:p>
            <a:endParaRPr lang="th-TH" dirty="0"/>
          </a:p>
        </p:txBody>
      </p:sp>
      <p:grpSp>
        <p:nvGrpSpPr>
          <p:cNvPr id="5" name="Group 4"/>
          <p:cNvGrpSpPr/>
          <p:nvPr/>
        </p:nvGrpSpPr>
        <p:grpSpPr>
          <a:xfrm>
            <a:off x="8552287" y="736167"/>
            <a:ext cx="3415506" cy="5207433"/>
            <a:chOff x="8357392" y="946886"/>
            <a:chExt cx="3415506" cy="4024925"/>
          </a:xfrm>
        </p:grpSpPr>
        <p:grpSp>
          <p:nvGrpSpPr>
            <p:cNvPr id="61" name="Group 60"/>
            <p:cNvGrpSpPr/>
            <p:nvPr/>
          </p:nvGrpSpPr>
          <p:grpSpPr>
            <a:xfrm>
              <a:off x="9382527" y="3921381"/>
              <a:ext cx="2390370" cy="1050430"/>
              <a:chOff x="1620576" y="1755321"/>
              <a:chExt cx="2116156" cy="929929"/>
            </a:xfrm>
          </p:grpSpPr>
          <p:sp>
            <p:nvSpPr>
              <p:cNvPr id="62" name="TextBox 61"/>
              <p:cNvSpPr txBox="1"/>
              <p:nvPr/>
            </p:nvSpPr>
            <p:spPr>
              <a:xfrm>
                <a:off x="1620576" y="2254711"/>
                <a:ext cx="2116156" cy="430539"/>
              </a:xfrm>
              <a:prstGeom prst="rect">
                <a:avLst/>
              </a:prstGeom>
              <a:noFill/>
            </p:spPr>
            <p:txBody>
              <a:bodyPr wrap="square" tIns="0" rtlCol="0" anchor="t">
                <a:noAutofit/>
              </a:bodyPr>
              <a:lstStyle/>
              <a:p>
                <a:r>
                  <a:rPr lang="en-US" sz="1000" dirty="0">
                    <a:solidFill>
                      <a:schemeClr val="accent1"/>
                    </a:solidFill>
                  </a:rPr>
                  <a:t>Someone has probably asked your question before.</a:t>
                </a: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1620577" y="1755321"/>
                <a:ext cx="2055186" cy="323850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r>
                  <a:rPr lang="en-GB" sz="1200" b="1" dirty="0">
                    <a:solidFill>
                      <a:schemeClr val="accent1"/>
                    </a:solidFill>
                  </a:rPr>
                  <a:t>Don’t be afraid to ask your supervisor questions</a:t>
                </a:r>
                <a:endParaRPr lang="th-TH" sz="1200" b="1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9382529" y="946886"/>
              <a:ext cx="2390369" cy="851330"/>
              <a:chOff x="1620577" y="1755321"/>
              <a:chExt cx="2116154" cy="753669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1620578" y="2078451"/>
                <a:ext cx="2116153" cy="430539"/>
              </a:xfrm>
              <a:prstGeom prst="rect">
                <a:avLst/>
              </a:prstGeom>
              <a:noFill/>
            </p:spPr>
            <p:txBody>
              <a:bodyPr wrap="square" tIns="0" rtlCol="0" anchor="t">
                <a:noAutofit/>
              </a:bodyPr>
              <a:lstStyle/>
              <a:p>
                <a:r>
                  <a:rPr lang="en-US" sz="1000" dirty="0">
                    <a:solidFill>
                      <a:schemeClr val="accent1"/>
                    </a:solidFill>
                  </a:rPr>
                  <a:t>What does it cover, and what it doesn’t cover? A tuition waiver is offered as part of an assistantship.  It covers the cost of your tuition, it does not cover your fees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620577" y="1755321"/>
                <a:ext cx="1767621" cy="323850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r>
                  <a:rPr lang="en-GB" sz="1200" b="1" dirty="0">
                    <a:solidFill>
                      <a:schemeClr val="accent1"/>
                    </a:solidFill>
                  </a:rPr>
                  <a:t>What is a tuition waiver?</a:t>
                </a:r>
                <a:endParaRPr lang="th-TH" sz="1200" b="1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8360935" y="2434134"/>
              <a:ext cx="3411961" cy="2338382"/>
              <a:chOff x="6363275" y="2673049"/>
              <a:chExt cx="2614040" cy="1791528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6363275" y="3840400"/>
                <a:ext cx="624177" cy="62417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800"/>
              </a:p>
            </p:txBody>
          </p:sp>
          <p:grpSp>
            <p:nvGrpSpPr>
              <p:cNvPr id="56" name="Group 55"/>
              <p:cNvGrpSpPr/>
              <p:nvPr/>
            </p:nvGrpSpPr>
            <p:grpSpPr>
              <a:xfrm>
                <a:off x="7145957" y="2673049"/>
                <a:ext cx="1831358" cy="652238"/>
                <a:chOff x="1620576" y="1755321"/>
                <a:chExt cx="2116156" cy="753669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>
                  <a:off x="1620578" y="2078451"/>
                  <a:ext cx="2116154" cy="430539"/>
                </a:xfrm>
                <a:prstGeom prst="rect">
                  <a:avLst/>
                </a:prstGeom>
                <a:noFill/>
              </p:spPr>
              <p:txBody>
                <a:bodyPr wrap="square" tIns="0" rtlCol="0" anchor="t">
                  <a:noAutofit/>
                </a:bodyPr>
                <a:lstStyle/>
                <a:p>
                  <a:r>
                    <a:rPr lang="en-US" sz="1000" dirty="0">
                      <a:solidFill>
                        <a:schemeClr val="accent1"/>
                      </a:solidFill>
                    </a:rPr>
                    <a:t>Make sure sign your waiver receipt form and return it to your department.</a:t>
                  </a: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>
                  <a:off x="1620576" y="1755321"/>
                  <a:ext cx="1944451" cy="323850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noAutofit/>
                </a:bodyPr>
                <a:lstStyle/>
                <a:p>
                  <a:r>
                    <a:rPr lang="en-GB" sz="1200" b="1" dirty="0">
                      <a:solidFill>
                        <a:schemeClr val="accent1"/>
                      </a:solidFill>
                    </a:rPr>
                    <a:t>Keep a close eye on things</a:t>
                  </a:r>
                  <a:endParaRPr lang="th-TH" sz="1200" b="1" dirty="0">
                    <a:solidFill>
                      <a:schemeClr val="accent1"/>
                    </a:solidFill>
                  </a:endParaRPr>
                </a:p>
              </p:txBody>
            </p:sp>
          </p:grpSp>
          <p:grpSp>
            <p:nvGrpSpPr>
              <p:cNvPr id="28" name="Group 21"/>
              <p:cNvGrpSpPr>
                <a:grpSpLocks noChangeAspect="1"/>
              </p:cNvGrpSpPr>
              <p:nvPr/>
            </p:nvGrpSpPr>
            <p:grpSpPr bwMode="auto">
              <a:xfrm>
                <a:off x="6518018" y="2854020"/>
                <a:ext cx="314710" cy="1490446"/>
                <a:chOff x="-3485" y="626"/>
                <a:chExt cx="2666" cy="12626"/>
              </a:xfrm>
              <a:solidFill>
                <a:schemeClr val="accent2"/>
              </a:solidFill>
            </p:grpSpPr>
            <p:sp>
              <p:nvSpPr>
                <p:cNvPr id="30" name="Freeform 22"/>
                <p:cNvSpPr>
                  <a:spLocks/>
                </p:cNvSpPr>
                <p:nvPr/>
              </p:nvSpPr>
              <p:spPr bwMode="auto">
                <a:xfrm>
                  <a:off x="-3485" y="10000"/>
                  <a:ext cx="2666" cy="2485"/>
                </a:xfrm>
                <a:custGeom>
                  <a:avLst/>
                  <a:gdLst>
                    <a:gd name="T0" fmla="*/ 4980 w 5552"/>
                    <a:gd name="T1" fmla="*/ 1578 h 5177"/>
                    <a:gd name="T2" fmla="*/ 4302 w 5552"/>
                    <a:gd name="T3" fmla="*/ 374 h 5177"/>
                    <a:gd name="T4" fmla="*/ 3490 w 5552"/>
                    <a:gd name="T5" fmla="*/ 372 h 5177"/>
                    <a:gd name="T6" fmla="*/ 2158 w 5552"/>
                    <a:gd name="T7" fmla="*/ 0 h 5177"/>
                    <a:gd name="T8" fmla="*/ 1580 w 5552"/>
                    <a:gd name="T9" fmla="*/ 572 h 5177"/>
                    <a:gd name="T10" fmla="*/ 375 w 5552"/>
                    <a:gd name="T11" fmla="*/ 1250 h 5177"/>
                    <a:gd name="T12" fmla="*/ 372 w 5552"/>
                    <a:gd name="T13" fmla="*/ 2062 h 5177"/>
                    <a:gd name="T14" fmla="*/ 0 w 5552"/>
                    <a:gd name="T15" fmla="*/ 3396 h 5177"/>
                    <a:gd name="T16" fmla="*/ 572 w 5552"/>
                    <a:gd name="T17" fmla="*/ 3973 h 5177"/>
                    <a:gd name="T18" fmla="*/ 1251 w 5552"/>
                    <a:gd name="T19" fmla="*/ 5177 h 5177"/>
                    <a:gd name="T20" fmla="*/ 1520 w 5552"/>
                    <a:gd name="T21" fmla="*/ 4756 h 5177"/>
                    <a:gd name="T22" fmla="*/ 655 w 5552"/>
                    <a:gd name="T23" fmla="*/ 4266 h 5177"/>
                    <a:gd name="T24" fmla="*/ 796 w 5552"/>
                    <a:gd name="T25" fmla="*/ 3920 h 5177"/>
                    <a:gd name="T26" fmla="*/ 551 w 5552"/>
                    <a:gd name="T27" fmla="*/ 3306 h 5177"/>
                    <a:gd name="T28" fmla="*/ 222 w 5552"/>
                    <a:gd name="T29" fmla="*/ 2332 h 5177"/>
                    <a:gd name="T30" fmla="*/ 568 w 5552"/>
                    <a:gd name="T31" fmla="*/ 2186 h 5177"/>
                    <a:gd name="T32" fmla="*/ 830 w 5552"/>
                    <a:gd name="T33" fmla="*/ 1580 h 5177"/>
                    <a:gd name="T34" fmla="*/ 1286 w 5552"/>
                    <a:gd name="T35" fmla="*/ 654 h 5177"/>
                    <a:gd name="T36" fmla="*/ 1632 w 5552"/>
                    <a:gd name="T37" fmla="*/ 796 h 5177"/>
                    <a:gd name="T38" fmla="*/ 2246 w 5552"/>
                    <a:gd name="T39" fmla="*/ 550 h 5177"/>
                    <a:gd name="T40" fmla="*/ 3220 w 5552"/>
                    <a:gd name="T41" fmla="*/ 221 h 5177"/>
                    <a:gd name="T42" fmla="*/ 3366 w 5552"/>
                    <a:gd name="T43" fmla="*/ 568 h 5177"/>
                    <a:gd name="T44" fmla="*/ 3972 w 5552"/>
                    <a:gd name="T45" fmla="*/ 829 h 5177"/>
                    <a:gd name="T46" fmla="*/ 4894 w 5552"/>
                    <a:gd name="T47" fmla="*/ 1285 h 5177"/>
                    <a:gd name="T48" fmla="*/ 4756 w 5552"/>
                    <a:gd name="T49" fmla="*/ 1633 h 5177"/>
                    <a:gd name="T50" fmla="*/ 5002 w 5552"/>
                    <a:gd name="T51" fmla="*/ 2246 h 5177"/>
                    <a:gd name="T52" fmla="*/ 5331 w 5552"/>
                    <a:gd name="T53" fmla="*/ 3221 h 5177"/>
                    <a:gd name="T54" fmla="*/ 4984 w 5552"/>
                    <a:gd name="T55" fmla="*/ 3366 h 5177"/>
                    <a:gd name="T56" fmla="*/ 4723 w 5552"/>
                    <a:gd name="T57" fmla="*/ 3973 h 5177"/>
                    <a:gd name="T58" fmla="*/ 4267 w 5552"/>
                    <a:gd name="T59" fmla="*/ 4894 h 5177"/>
                    <a:gd name="T60" fmla="*/ 3918 w 5552"/>
                    <a:gd name="T61" fmla="*/ 4944 h 5177"/>
                    <a:gd name="T62" fmla="*/ 5178 w 5552"/>
                    <a:gd name="T63" fmla="*/ 4298 h 5177"/>
                    <a:gd name="T64" fmla="*/ 5180 w 5552"/>
                    <a:gd name="T65" fmla="*/ 3486 h 5177"/>
                    <a:gd name="T66" fmla="*/ 5552 w 5552"/>
                    <a:gd name="T67" fmla="*/ 2153 h 5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5552" h="5177">
                      <a:moveTo>
                        <a:pt x="5180" y="2062"/>
                      </a:moveTo>
                      <a:cubicBezTo>
                        <a:pt x="5131" y="1894"/>
                        <a:pt x="5063" y="1732"/>
                        <a:pt x="4980" y="1578"/>
                      </a:cubicBezTo>
                      <a:lnTo>
                        <a:pt x="5178" y="1250"/>
                      </a:lnTo>
                      <a:lnTo>
                        <a:pt x="4302" y="374"/>
                      </a:lnTo>
                      <a:lnTo>
                        <a:pt x="3974" y="572"/>
                      </a:lnTo>
                      <a:cubicBezTo>
                        <a:pt x="3820" y="489"/>
                        <a:pt x="3659" y="421"/>
                        <a:pt x="3490" y="372"/>
                      </a:cubicBezTo>
                      <a:lnTo>
                        <a:pt x="3396" y="0"/>
                      </a:lnTo>
                      <a:lnTo>
                        <a:pt x="2158" y="0"/>
                      </a:lnTo>
                      <a:lnTo>
                        <a:pt x="2064" y="372"/>
                      </a:lnTo>
                      <a:cubicBezTo>
                        <a:pt x="1896" y="421"/>
                        <a:pt x="1734" y="489"/>
                        <a:pt x="1580" y="572"/>
                      </a:cubicBezTo>
                      <a:lnTo>
                        <a:pt x="1252" y="374"/>
                      </a:lnTo>
                      <a:lnTo>
                        <a:pt x="375" y="1250"/>
                      </a:lnTo>
                      <a:lnTo>
                        <a:pt x="572" y="1578"/>
                      </a:lnTo>
                      <a:cubicBezTo>
                        <a:pt x="490" y="1732"/>
                        <a:pt x="422" y="1893"/>
                        <a:pt x="372" y="2062"/>
                      </a:cubicBezTo>
                      <a:lnTo>
                        <a:pt x="0" y="2156"/>
                      </a:lnTo>
                      <a:lnTo>
                        <a:pt x="0" y="3396"/>
                      </a:lnTo>
                      <a:lnTo>
                        <a:pt x="372" y="3489"/>
                      </a:lnTo>
                      <a:cubicBezTo>
                        <a:pt x="422" y="3657"/>
                        <a:pt x="490" y="3820"/>
                        <a:pt x="572" y="3973"/>
                      </a:cubicBezTo>
                      <a:lnTo>
                        <a:pt x="375" y="4301"/>
                      </a:lnTo>
                      <a:lnTo>
                        <a:pt x="1251" y="5177"/>
                      </a:lnTo>
                      <a:lnTo>
                        <a:pt x="1635" y="4946"/>
                      </a:lnTo>
                      <a:lnTo>
                        <a:pt x="1520" y="4756"/>
                      </a:lnTo>
                      <a:lnTo>
                        <a:pt x="1286" y="4897"/>
                      </a:lnTo>
                      <a:lnTo>
                        <a:pt x="655" y="4266"/>
                      </a:lnTo>
                      <a:lnTo>
                        <a:pt x="830" y="3976"/>
                      </a:lnTo>
                      <a:lnTo>
                        <a:pt x="796" y="3920"/>
                      </a:lnTo>
                      <a:cubicBezTo>
                        <a:pt x="698" y="3749"/>
                        <a:pt x="620" y="3564"/>
                        <a:pt x="568" y="3369"/>
                      </a:cubicBezTo>
                      <a:lnTo>
                        <a:pt x="551" y="3306"/>
                      </a:lnTo>
                      <a:lnTo>
                        <a:pt x="222" y="3224"/>
                      </a:lnTo>
                      <a:lnTo>
                        <a:pt x="222" y="2332"/>
                      </a:lnTo>
                      <a:lnTo>
                        <a:pt x="551" y="2249"/>
                      </a:lnTo>
                      <a:lnTo>
                        <a:pt x="568" y="2186"/>
                      </a:lnTo>
                      <a:cubicBezTo>
                        <a:pt x="620" y="1993"/>
                        <a:pt x="696" y="1808"/>
                        <a:pt x="796" y="1636"/>
                      </a:cubicBezTo>
                      <a:lnTo>
                        <a:pt x="830" y="1580"/>
                      </a:lnTo>
                      <a:lnTo>
                        <a:pt x="655" y="1285"/>
                      </a:lnTo>
                      <a:lnTo>
                        <a:pt x="1286" y="654"/>
                      </a:lnTo>
                      <a:lnTo>
                        <a:pt x="1576" y="829"/>
                      </a:lnTo>
                      <a:lnTo>
                        <a:pt x="1632" y="796"/>
                      </a:lnTo>
                      <a:cubicBezTo>
                        <a:pt x="1803" y="697"/>
                        <a:pt x="1988" y="620"/>
                        <a:pt x="2183" y="568"/>
                      </a:cubicBezTo>
                      <a:lnTo>
                        <a:pt x="2246" y="550"/>
                      </a:lnTo>
                      <a:lnTo>
                        <a:pt x="2328" y="221"/>
                      </a:lnTo>
                      <a:lnTo>
                        <a:pt x="3220" y="221"/>
                      </a:lnTo>
                      <a:lnTo>
                        <a:pt x="3303" y="550"/>
                      </a:lnTo>
                      <a:lnTo>
                        <a:pt x="3366" y="568"/>
                      </a:lnTo>
                      <a:cubicBezTo>
                        <a:pt x="3559" y="620"/>
                        <a:pt x="3744" y="696"/>
                        <a:pt x="3916" y="796"/>
                      </a:cubicBezTo>
                      <a:lnTo>
                        <a:pt x="3972" y="829"/>
                      </a:lnTo>
                      <a:lnTo>
                        <a:pt x="4263" y="654"/>
                      </a:lnTo>
                      <a:lnTo>
                        <a:pt x="4894" y="1285"/>
                      </a:lnTo>
                      <a:lnTo>
                        <a:pt x="4723" y="1577"/>
                      </a:lnTo>
                      <a:lnTo>
                        <a:pt x="4756" y="1633"/>
                      </a:lnTo>
                      <a:cubicBezTo>
                        <a:pt x="4855" y="1804"/>
                        <a:pt x="4932" y="1989"/>
                        <a:pt x="4984" y="2184"/>
                      </a:cubicBezTo>
                      <a:lnTo>
                        <a:pt x="5002" y="2246"/>
                      </a:lnTo>
                      <a:lnTo>
                        <a:pt x="5331" y="2329"/>
                      </a:lnTo>
                      <a:lnTo>
                        <a:pt x="5331" y="3221"/>
                      </a:lnTo>
                      <a:lnTo>
                        <a:pt x="5002" y="3304"/>
                      </a:lnTo>
                      <a:lnTo>
                        <a:pt x="4984" y="3366"/>
                      </a:lnTo>
                      <a:cubicBezTo>
                        <a:pt x="4932" y="3560"/>
                        <a:pt x="4856" y="3745"/>
                        <a:pt x="4756" y="3917"/>
                      </a:cubicBezTo>
                      <a:lnTo>
                        <a:pt x="4723" y="3973"/>
                      </a:lnTo>
                      <a:lnTo>
                        <a:pt x="4898" y="4264"/>
                      </a:lnTo>
                      <a:lnTo>
                        <a:pt x="4267" y="4894"/>
                      </a:lnTo>
                      <a:lnTo>
                        <a:pt x="4032" y="4753"/>
                      </a:lnTo>
                      <a:lnTo>
                        <a:pt x="3918" y="4944"/>
                      </a:lnTo>
                      <a:lnTo>
                        <a:pt x="4302" y="5174"/>
                      </a:lnTo>
                      <a:lnTo>
                        <a:pt x="5178" y="4298"/>
                      </a:lnTo>
                      <a:lnTo>
                        <a:pt x="4980" y="3970"/>
                      </a:lnTo>
                      <a:cubicBezTo>
                        <a:pt x="5063" y="3817"/>
                        <a:pt x="5131" y="3656"/>
                        <a:pt x="5180" y="3486"/>
                      </a:cubicBezTo>
                      <a:lnTo>
                        <a:pt x="5552" y="3393"/>
                      </a:lnTo>
                      <a:lnTo>
                        <a:pt x="5552" y="2153"/>
                      </a:lnTo>
                      <a:lnTo>
                        <a:pt x="5180" y="206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/>
                </a:p>
              </p:txBody>
            </p:sp>
            <p:sp>
              <p:nvSpPr>
                <p:cNvPr id="31" name="Freeform 23"/>
                <p:cNvSpPr>
                  <a:spLocks noEditPoints="1"/>
                </p:cNvSpPr>
                <p:nvPr/>
              </p:nvSpPr>
              <p:spPr bwMode="auto">
                <a:xfrm>
                  <a:off x="-2967" y="10524"/>
                  <a:ext cx="1615" cy="2728"/>
                </a:xfrm>
                <a:custGeom>
                  <a:avLst/>
                  <a:gdLst>
                    <a:gd name="T0" fmla="*/ 2585 w 3363"/>
                    <a:gd name="T1" fmla="*/ 4460 h 5681"/>
                    <a:gd name="T2" fmla="*/ 2475 w 3363"/>
                    <a:gd name="T3" fmla="*/ 4062 h 5681"/>
                    <a:gd name="T4" fmla="*/ 3363 w 3363"/>
                    <a:gd name="T5" fmla="*/ 1684 h 5681"/>
                    <a:gd name="T6" fmla="*/ 1617 w 3363"/>
                    <a:gd name="T7" fmla="*/ 20 h 5681"/>
                    <a:gd name="T8" fmla="*/ 411 w 3363"/>
                    <a:gd name="T9" fmla="*/ 2738 h 5681"/>
                    <a:gd name="T10" fmla="*/ 921 w 3363"/>
                    <a:gd name="T11" fmla="*/ 4213 h 5681"/>
                    <a:gd name="T12" fmla="*/ 855 w 3363"/>
                    <a:gd name="T13" fmla="*/ 4622 h 5681"/>
                    <a:gd name="T14" fmla="*/ 855 w 3363"/>
                    <a:gd name="T15" fmla="*/ 5185 h 5681"/>
                    <a:gd name="T16" fmla="*/ 1144 w 3363"/>
                    <a:gd name="T17" fmla="*/ 5681 h 5681"/>
                    <a:gd name="T18" fmla="*/ 2588 w 3363"/>
                    <a:gd name="T19" fmla="*/ 5348 h 5681"/>
                    <a:gd name="T20" fmla="*/ 2700 w 3363"/>
                    <a:gd name="T21" fmla="*/ 4904 h 5681"/>
                    <a:gd name="T22" fmla="*/ 581 w 3363"/>
                    <a:gd name="T23" fmla="*/ 2597 h 5681"/>
                    <a:gd name="T24" fmla="*/ 1628 w 3363"/>
                    <a:gd name="T25" fmla="*/ 241 h 5681"/>
                    <a:gd name="T26" fmla="*/ 3141 w 3363"/>
                    <a:gd name="T27" fmla="*/ 1682 h 5681"/>
                    <a:gd name="T28" fmla="*/ 2253 w 3363"/>
                    <a:gd name="T29" fmla="*/ 4061 h 5681"/>
                    <a:gd name="T30" fmla="*/ 1809 w 3363"/>
                    <a:gd name="T31" fmla="*/ 4125 h 5681"/>
                    <a:gd name="T32" fmla="*/ 2143 w 3363"/>
                    <a:gd name="T33" fmla="*/ 2682 h 5681"/>
                    <a:gd name="T34" fmla="*/ 1255 w 3363"/>
                    <a:gd name="T35" fmla="*/ 2682 h 5681"/>
                    <a:gd name="T36" fmla="*/ 1588 w 3363"/>
                    <a:gd name="T37" fmla="*/ 4125 h 5681"/>
                    <a:gd name="T38" fmla="*/ 1144 w 3363"/>
                    <a:gd name="T39" fmla="*/ 4089 h 5681"/>
                    <a:gd name="T40" fmla="*/ 2364 w 3363"/>
                    <a:gd name="T41" fmla="*/ 4460 h 5681"/>
                    <a:gd name="T42" fmla="*/ 1143 w 3363"/>
                    <a:gd name="T43" fmla="*/ 4570 h 5681"/>
                    <a:gd name="T44" fmla="*/ 1143 w 3363"/>
                    <a:gd name="T45" fmla="*/ 4349 h 5681"/>
                    <a:gd name="T46" fmla="*/ 2364 w 3363"/>
                    <a:gd name="T47" fmla="*/ 4460 h 5681"/>
                    <a:gd name="T48" fmla="*/ 1475 w 3363"/>
                    <a:gd name="T49" fmla="*/ 2682 h 5681"/>
                    <a:gd name="T50" fmla="*/ 1920 w 3363"/>
                    <a:gd name="T51" fmla="*/ 2682 h 5681"/>
                    <a:gd name="T52" fmla="*/ 2252 w 3363"/>
                    <a:gd name="T53" fmla="*/ 5458 h 5681"/>
                    <a:gd name="T54" fmla="*/ 1031 w 3363"/>
                    <a:gd name="T55" fmla="*/ 5348 h 5681"/>
                    <a:gd name="T56" fmla="*/ 2252 w 3363"/>
                    <a:gd name="T57" fmla="*/ 5237 h 5681"/>
                    <a:gd name="T58" fmla="*/ 2252 w 3363"/>
                    <a:gd name="T59" fmla="*/ 5458 h 5681"/>
                    <a:gd name="T60" fmla="*/ 2253 w 3363"/>
                    <a:gd name="T61" fmla="*/ 5014 h 5681"/>
                    <a:gd name="T62" fmla="*/ 1031 w 3363"/>
                    <a:gd name="T63" fmla="*/ 5014 h 5681"/>
                    <a:gd name="T64" fmla="*/ 1031 w 3363"/>
                    <a:gd name="T65" fmla="*/ 4793 h 5681"/>
                    <a:gd name="T66" fmla="*/ 2252 w 3363"/>
                    <a:gd name="T67" fmla="*/ 4793 h 5681"/>
                    <a:gd name="T68" fmla="*/ 2473 w 3363"/>
                    <a:gd name="T69" fmla="*/ 4904 h 56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3363" h="5681">
                      <a:moveTo>
                        <a:pt x="2541" y="4622"/>
                      </a:moveTo>
                      <a:cubicBezTo>
                        <a:pt x="2569" y="4574"/>
                        <a:pt x="2585" y="4518"/>
                        <a:pt x="2585" y="4460"/>
                      </a:cubicBezTo>
                      <a:cubicBezTo>
                        <a:pt x="2585" y="4361"/>
                        <a:pt x="2541" y="4274"/>
                        <a:pt x="2475" y="4213"/>
                      </a:cubicBezTo>
                      <a:lnTo>
                        <a:pt x="2475" y="4062"/>
                      </a:lnTo>
                      <a:cubicBezTo>
                        <a:pt x="2475" y="3601"/>
                        <a:pt x="2652" y="3136"/>
                        <a:pt x="2976" y="2749"/>
                      </a:cubicBezTo>
                      <a:cubicBezTo>
                        <a:pt x="3225" y="2450"/>
                        <a:pt x="3363" y="2073"/>
                        <a:pt x="3363" y="1684"/>
                      </a:cubicBezTo>
                      <a:cubicBezTo>
                        <a:pt x="3363" y="1224"/>
                        <a:pt x="3180" y="796"/>
                        <a:pt x="2847" y="478"/>
                      </a:cubicBezTo>
                      <a:cubicBezTo>
                        <a:pt x="2515" y="161"/>
                        <a:pt x="2077" y="0"/>
                        <a:pt x="1617" y="20"/>
                      </a:cubicBezTo>
                      <a:cubicBezTo>
                        <a:pt x="791" y="58"/>
                        <a:pt x="112" y="708"/>
                        <a:pt x="39" y="1530"/>
                      </a:cubicBezTo>
                      <a:cubicBezTo>
                        <a:pt x="0" y="1970"/>
                        <a:pt x="131" y="2400"/>
                        <a:pt x="411" y="2738"/>
                      </a:cubicBezTo>
                      <a:cubicBezTo>
                        <a:pt x="744" y="3144"/>
                        <a:pt x="921" y="3612"/>
                        <a:pt x="921" y="4090"/>
                      </a:cubicBezTo>
                      <a:lnTo>
                        <a:pt x="921" y="4213"/>
                      </a:lnTo>
                      <a:cubicBezTo>
                        <a:pt x="853" y="4274"/>
                        <a:pt x="811" y="4361"/>
                        <a:pt x="811" y="4460"/>
                      </a:cubicBezTo>
                      <a:cubicBezTo>
                        <a:pt x="811" y="4520"/>
                        <a:pt x="828" y="4574"/>
                        <a:pt x="855" y="4622"/>
                      </a:cubicBezTo>
                      <a:cubicBezTo>
                        <a:pt x="761" y="4681"/>
                        <a:pt x="699" y="4785"/>
                        <a:pt x="699" y="4904"/>
                      </a:cubicBezTo>
                      <a:cubicBezTo>
                        <a:pt x="699" y="5022"/>
                        <a:pt x="761" y="5125"/>
                        <a:pt x="855" y="5185"/>
                      </a:cubicBezTo>
                      <a:cubicBezTo>
                        <a:pt x="827" y="5233"/>
                        <a:pt x="811" y="5289"/>
                        <a:pt x="811" y="5348"/>
                      </a:cubicBezTo>
                      <a:cubicBezTo>
                        <a:pt x="811" y="5532"/>
                        <a:pt x="960" y="5681"/>
                        <a:pt x="1144" y="5681"/>
                      </a:cubicBezTo>
                      <a:lnTo>
                        <a:pt x="2255" y="5681"/>
                      </a:lnTo>
                      <a:cubicBezTo>
                        <a:pt x="2439" y="5681"/>
                        <a:pt x="2588" y="5532"/>
                        <a:pt x="2588" y="5348"/>
                      </a:cubicBezTo>
                      <a:cubicBezTo>
                        <a:pt x="2588" y="5288"/>
                        <a:pt x="2571" y="5233"/>
                        <a:pt x="2544" y="5185"/>
                      </a:cubicBezTo>
                      <a:cubicBezTo>
                        <a:pt x="2637" y="5126"/>
                        <a:pt x="2700" y="5022"/>
                        <a:pt x="2700" y="4904"/>
                      </a:cubicBezTo>
                      <a:cubicBezTo>
                        <a:pt x="2697" y="4785"/>
                        <a:pt x="2635" y="4682"/>
                        <a:pt x="2541" y="4622"/>
                      </a:cubicBezTo>
                      <a:close/>
                      <a:moveTo>
                        <a:pt x="581" y="2597"/>
                      </a:moveTo>
                      <a:cubicBezTo>
                        <a:pt x="340" y="2304"/>
                        <a:pt x="225" y="1932"/>
                        <a:pt x="260" y="1550"/>
                      </a:cubicBezTo>
                      <a:cubicBezTo>
                        <a:pt x="324" y="838"/>
                        <a:pt x="912" y="274"/>
                        <a:pt x="1628" y="241"/>
                      </a:cubicBezTo>
                      <a:cubicBezTo>
                        <a:pt x="2028" y="221"/>
                        <a:pt x="2407" y="364"/>
                        <a:pt x="2695" y="638"/>
                      </a:cubicBezTo>
                      <a:cubicBezTo>
                        <a:pt x="2983" y="913"/>
                        <a:pt x="3141" y="1285"/>
                        <a:pt x="3141" y="1682"/>
                      </a:cubicBezTo>
                      <a:cubicBezTo>
                        <a:pt x="3141" y="2020"/>
                        <a:pt x="3023" y="2348"/>
                        <a:pt x="2807" y="2605"/>
                      </a:cubicBezTo>
                      <a:cubicBezTo>
                        <a:pt x="2451" y="3032"/>
                        <a:pt x="2253" y="3548"/>
                        <a:pt x="2253" y="4061"/>
                      </a:cubicBezTo>
                      <a:lnTo>
                        <a:pt x="2253" y="4125"/>
                      </a:lnTo>
                      <a:lnTo>
                        <a:pt x="1809" y="4125"/>
                      </a:lnTo>
                      <a:lnTo>
                        <a:pt x="1809" y="3110"/>
                      </a:lnTo>
                      <a:cubicBezTo>
                        <a:pt x="2000" y="3061"/>
                        <a:pt x="2143" y="2888"/>
                        <a:pt x="2143" y="2682"/>
                      </a:cubicBezTo>
                      <a:cubicBezTo>
                        <a:pt x="2143" y="2437"/>
                        <a:pt x="1944" y="2238"/>
                        <a:pt x="1699" y="2238"/>
                      </a:cubicBezTo>
                      <a:cubicBezTo>
                        <a:pt x="1453" y="2238"/>
                        <a:pt x="1255" y="2437"/>
                        <a:pt x="1255" y="2682"/>
                      </a:cubicBezTo>
                      <a:cubicBezTo>
                        <a:pt x="1255" y="2889"/>
                        <a:pt x="1397" y="3061"/>
                        <a:pt x="1588" y="3110"/>
                      </a:cubicBezTo>
                      <a:lnTo>
                        <a:pt x="1588" y="4125"/>
                      </a:lnTo>
                      <a:lnTo>
                        <a:pt x="1144" y="4125"/>
                      </a:lnTo>
                      <a:lnTo>
                        <a:pt x="1144" y="4089"/>
                      </a:lnTo>
                      <a:cubicBezTo>
                        <a:pt x="1143" y="3560"/>
                        <a:pt x="948" y="3044"/>
                        <a:pt x="581" y="2597"/>
                      </a:cubicBezTo>
                      <a:close/>
                      <a:moveTo>
                        <a:pt x="2364" y="4460"/>
                      </a:moveTo>
                      <a:cubicBezTo>
                        <a:pt x="2364" y="4521"/>
                        <a:pt x="2315" y="4570"/>
                        <a:pt x="2253" y="4570"/>
                      </a:cubicBezTo>
                      <a:lnTo>
                        <a:pt x="1143" y="4570"/>
                      </a:lnTo>
                      <a:cubicBezTo>
                        <a:pt x="1081" y="4570"/>
                        <a:pt x="1032" y="4521"/>
                        <a:pt x="1032" y="4460"/>
                      </a:cubicBezTo>
                      <a:cubicBezTo>
                        <a:pt x="1032" y="4398"/>
                        <a:pt x="1081" y="4349"/>
                        <a:pt x="1143" y="4349"/>
                      </a:cubicBezTo>
                      <a:lnTo>
                        <a:pt x="2253" y="4349"/>
                      </a:lnTo>
                      <a:cubicBezTo>
                        <a:pt x="2313" y="4349"/>
                        <a:pt x="2364" y="4398"/>
                        <a:pt x="2364" y="4460"/>
                      </a:cubicBezTo>
                      <a:close/>
                      <a:moveTo>
                        <a:pt x="1697" y="2905"/>
                      </a:moveTo>
                      <a:cubicBezTo>
                        <a:pt x="1575" y="2905"/>
                        <a:pt x="1475" y="2805"/>
                        <a:pt x="1475" y="2682"/>
                      </a:cubicBezTo>
                      <a:cubicBezTo>
                        <a:pt x="1475" y="2560"/>
                        <a:pt x="1575" y="2460"/>
                        <a:pt x="1697" y="2460"/>
                      </a:cubicBezTo>
                      <a:cubicBezTo>
                        <a:pt x="1820" y="2460"/>
                        <a:pt x="1920" y="2560"/>
                        <a:pt x="1920" y="2682"/>
                      </a:cubicBezTo>
                      <a:cubicBezTo>
                        <a:pt x="1920" y="2805"/>
                        <a:pt x="1820" y="2905"/>
                        <a:pt x="1697" y="2905"/>
                      </a:cubicBezTo>
                      <a:close/>
                      <a:moveTo>
                        <a:pt x="2252" y="5458"/>
                      </a:moveTo>
                      <a:lnTo>
                        <a:pt x="1141" y="5458"/>
                      </a:lnTo>
                      <a:cubicBezTo>
                        <a:pt x="1080" y="5458"/>
                        <a:pt x="1031" y="5409"/>
                        <a:pt x="1031" y="5348"/>
                      </a:cubicBezTo>
                      <a:cubicBezTo>
                        <a:pt x="1031" y="5286"/>
                        <a:pt x="1080" y="5237"/>
                        <a:pt x="1141" y="5237"/>
                      </a:cubicBezTo>
                      <a:lnTo>
                        <a:pt x="2252" y="5237"/>
                      </a:lnTo>
                      <a:cubicBezTo>
                        <a:pt x="2313" y="5237"/>
                        <a:pt x="2363" y="5286"/>
                        <a:pt x="2363" y="5348"/>
                      </a:cubicBezTo>
                      <a:cubicBezTo>
                        <a:pt x="2364" y="5409"/>
                        <a:pt x="2313" y="5458"/>
                        <a:pt x="2252" y="5458"/>
                      </a:cubicBezTo>
                      <a:close/>
                      <a:moveTo>
                        <a:pt x="2364" y="5014"/>
                      </a:moveTo>
                      <a:lnTo>
                        <a:pt x="2253" y="5014"/>
                      </a:lnTo>
                      <a:lnTo>
                        <a:pt x="1143" y="5014"/>
                      </a:lnTo>
                      <a:lnTo>
                        <a:pt x="1031" y="5014"/>
                      </a:lnTo>
                      <a:cubicBezTo>
                        <a:pt x="969" y="5014"/>
                        <a:pt x="920" y="4965"/>
                        <a:pt x="920" y="4904"/>
                      </a:cubicBezTo>
                      <a:cubicBezTo>
                        <a:pt x="920" y="4842"/>
                        <a:pt x="969" y="4793"/>
                        <a:pt x="1031" y="4793"/>
                      </a:cubicBezTo>
                      <a:lnTo>
                        <a:pt x="1141" y="4793"/>
                      </a:lnTo>
                      <a:lnTo>
                        <a:pt x="2252" y="4793"/>
                      </a:lnTo>
                      <a:lnTo>
                        <a:pt x="2363" y="4793"/>
                      </a:lnTo>
                      <a:cubicBezTo>
                        <a:pt x="2424" y="4793"/>
                        <a:pt x="2473" y="4842"/>
                        <a:pt x="2473" y="4904"/>
                      </a:cubicBezTo>
                      <a:cubicBezTo>
                        <a:pt x="2475" y="4965"/>
                        <a:pt x="2425" y="5014"/>
                        <a:pt x="2364" y="5014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/>
                </a:p>
              </p:txBody>
            </p:sp>
            <p:sp>
              <p:nvSpPr>
                <p:cNvPr id="32" name="Rectangle 24"/>
                <p:cNvSpPr>
                  <a:spLocks noChangeArrowheads="1"/>
                </p:cNvSpPr>
                <p:nvPr/>
              </p:nvSpPr>
              <p:spPr bwMode="auto">
                <a:xfrm>
                  <a:off x="-3196" y="1692"/>
                  <a:ext cx="107" cy="107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/>
                </a:p>
              </p:txBody>
            </p:sp>
            <p:sp>
              <p:nvSpPr>
                <p:cNvPr id="33" name="Rectangle 25"/>
                <p:cNvSpPr>
                  <a:spLocks noChangeArrowheads="1"/>
                </p:cNvSpPr>
                <p:nvPr/>
              </p:nvSpPr>
              <p:spPr bwMode="auto">
                <a:xfrm>
                  <a:off x="-1063" y="1692"/>
                  <a:ext cx="106" cy="107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/>
                </a:p>
              </p:txBody>
            </p:sp>
            <p:sp>
              <p:nvSpPr>
                <p:cNvPr id="34" name="Freeform 26"/>
                <p:cNvSpPr>
                  <a:spLocks/>
                </p:cNvSpPr>
                <p:nvPr/>
              </p:nvSpPr>
              <p:spPr bwMode="auto">
                <a:xfrm>
                  <a:off x="-2905" y="2424"/>
                  <a:ext cx="150" cy="151"/>
                </a:xfrm>
                <a:custGeom>
                  <a:avLst/>
                  <a:gdLst>
                    <a:gd name="T0" fmla="*/ 314 w 314"/>
                    <a:gd name="T1" fmla="*/ 157 h 315"/>
                    <a:gd name="T2" fmla="*/ 157 w 314"/>
                    <a:gd name="T3" fmla="*/ 315 h 315"/>
                    <a:gd name="T4" fmla="*/ 0 w 314"/>
                    <a:gd name="T5" fmla="*/ 157 h 315"/>
                    <a:gd name="T6" fmla="*/ 157 w 314"/>
                    <a:gd name="T7" fmla="*/ 0 h 315"/>
                    <a:gd name="T8" fmla="*/ 314 w 314"/>
                    <a:gd name="T9" fmla="*/ 157 h 3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4" h="315">
                      <a:moveTo>
                        <a:pt x="314" y="157"/>
                      </a:moveTo>
                      <a:lnTo>
                        <a:pt x="157" y="315"/>
                      </a:lnTo>
                      <a:lnTo>
                        <a:pt x="0" y="157"/>
                      </a:lnTo>
                      <a:lnTo>
                        <a:pt x="157" y="0"/>
                      </a:lnTo>
                      <a:lnTo>
                        <a:pt x="314" y="15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/>
                </a:p>
              </p:txBody>
            </p:sp>
            <p:sp>
              <p:nvSpPr>
                <p:cNvPr id="35" name="Freeform 27"/>
                <p:cNvSpPr>
                  <a:spLocks/>
                </p:cNvSpPr>
                <p:nvPr/>
              </p:nvSpPr>
              <p:spPr bwMode="auto">
                <a:xfrm>
                  <a:off x="-1398" y="916"/>
                  <a:ext cx="151" cy="151"/>
                </a:xfrm>
                <a:custGeom>
                  <a:avLst/>
                  <a:gdLst>
                    <a:gd name="T0" fmla="*/ 0 w 315"/>
                    <a:gd name="T1" fmla="*/ 158 h 315"/>
                    <a:gd name="T2" fmla="*/ 158 w 315"/>
                    <a:gd name="T3" fmla="*/ 0 h 315"/>
                    <a:gd name="T4" fmla="*/ 315 w 315"/>
                    <a:gd name="T5" fmla="*/ 158 h 315"/>
                    <a:gd name="T6" fmla="*/ 158 w 315"/>
                    <a:gd name="T7" fmla="*/ 315 h 315"/>
                    <a:gd name="T8" fmla="*/ 0 w 315"/>
                    <a:gd name="T9" fmla="*/ 158 h 3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5" h="315">
                      <a:moveTo>
                        <a:pt x="0" y="158"/>
                      </a:moveTo>
                      <a:lnTo>
                        <a:pt x="158" y="0"/>
                      </a:lnTo>
                      <a:lnTo>
                        <a:pt x="315" y="158"/>
                      </a:lnTo>
                      <a:lnTo>
                        <a:pt x="158" y="315"/>
                      </a:lnTo>
                      <a:lnTo>
                        <a:pt x="0" y="158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/>
                </a:p>
              </p:txBody>
            </p:sp>
            <p:sp>
              <p:nvSpPr>
                <p:cNvPr id="36" name="Freeform 28"/>
                <p:cNvSpPr>
                  <a:spLocks/>
                </p:cNvSpPr>
                <p:nvPr/>
              </p:nvSpPr>
              <p:spPr bwMode="auto">
                <a:xfrm>
                  <a:off x="-1398" y="2424"/>
                  <a:ext cx="151" cy="151"/>
                </a:xfrm>
                <a:custGeom>
                  <a:avLst/>
                  <a:gdLst>
                    <a:gd name="T0" fmla="*/ 158 w 315"/>
                    <a:gd name="T1" fmla="*/ 315 h 315"/>
                    <a:gd name="T2" fmla="*/ 0 w 315"/>
                    <a:gd name="T3" fmla="*/ 157 h 315"/>
                    <a:gd name="T4" fmla="*/ 158 w 315"/>
                    <a:gd name="T5" fmla="*/ 0 h 315"/>
                    <a:gd name="T6" fmla="*/ 315 w 315"/>
                    <a:gd name="T7" fmla="*/ 157 h 315"/>
                    <a:gd name="T8" fmla="*/ 158 w 315"/>
                    <a:gd name="T9" fmla="*/ 315 h 3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5" h="315">
                      <a:moveTo>
                        <a:pt x="158" y="315"/>
                      </a:moveTo>
                      <a:lnTo>
                        <a:pt x="0" y="157"/>
                      </a:lnTo>
                      <a:lnTo>
                        <a:pt x="158" y="0"/>
                      </a:lnTo>
                      <a:lnTo>
                        <a:pt x="315" y="157"/>
                      </a:lnTo>
                      <a:lnTo>
                        <a:pt x="158" y="31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/>
                </a:p>
              </p:txBody>
            </p:sp>
            <p:sp>
              <p:nvSpPr>
                <p:cNvPr id="37" name="Freeform 29"/>
                <p:cNvSpPr>
                  <a:spLocks/>
                </p:cNvSpPr>
                <p:nvPr/>
              </p:nvSpPr>
              <p:spPr bwMode="auto">
                <a:xfrm>
                  <a:off x="-2905" y="916"/>
                  <a:ext cx="150" cy="151"/>
                </a:xfrm>
                <a:custGeom>
                  <a:avLst/>
                  <a:gdLst>
                    <a:gd name="T0" fmla="*/ 157 w 314"/>
                    <a:gd name="T1" fmla="*/ 0 h 315"/>
                    <a:gd name="T2" fmla="*/ 314 w 314"/>
                    <a:gd name="T3" fmla="*/ 158 h 315"/>
                    <a:gd name="T4" fmla="*/ 157 w 314"/>
                    <a:gd name="T5" fmla="*/ 315 h 315"/>
                    <a:gd name="T6" fmla="*/ 0 w 314"/>
                    <a:gd name="T7" fmla="*/ 158 h 315"/>
                    <a:gd name="T8" fmla="*/ 157 w 314"/>
                    <a:gd name="T9" fmla="*/ 0 h 3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4" h="315">
                      <a:moveTo>
                        <a:pt x="157" y="0"/>
                      </a:moveTo>
                      <a:lnTo>
                        <a:pt x="314" y="158"/>
                      </a:lnTo>
                      <a:lnTo>
                        <a:pt x="157" y="315"/>
                      </a:lnTo>
                      <a:lnTo>
                        <a:pt x="0" y="158"/>
                      </a:lnTo>
                      <a:lnTo>
                        <a:pt x="15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/>
                </a:p>
              </p:txBody>
            </p:sp>
            <p:sp>
              <p:nvSpPr>
                <p:cNvPr id="38" name="Rectangle 30"/>
                <p:cNvSpPr>
                  <a:spLocks noChangeArrowheads="1"/>
                </p:cNvSpPr>
                <p:nvPr/>
              </p:nvSpPr>
              <p:spPr bwMode="auto">
                <a:xfrm>
                  <a:off x="-2129" y="626"/>
                  <a:ext cx="107" cy="107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/>
                </a:p>
              </p:txBody>
            </p:sp>
          </p:grpSp>
        </p:grpSp>
        <p:grpSp>
          <p:nvGrpSpPr>
            <p:cNvPr id="50" name="Group 49"/>
            <p:cNvGrpSpPr/>
            <p:nvPr/>
          </p:nvGrpSpPr>
          <p:grpSpPr>
            <a:xfrm>
              <a:off x="8357392" y="2470761"/>
              <a:ext cx="814704" cy="814704"/>
              <a:chOff x="6360557" y="3137768"/>
              <a:chExt cx="624177" cy="624177"/>
            </a:xfrm>
          </p:grpSpPr>
          <p:sp>
            <p:nvSpPr>
              <p:cNvPr id="65" name="Rectangle 64"/>
              <p:cNvSpPr/>
              <p:nvPr/>
            </p:nvSpPr>
            <p:spPr>
              <a:xfrm>
                <a:off x="6360557" y="3137768"/>
                <a:ext cx="624177" cy="624177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800"/>
              </a:p>
            </p:txBody>
          </p:sp>
          <p:sp>
            <p:nvSpPr>
              <p:cNvPr id="49" name="Freeform 37"/>
              <p:cNvSpPr>
                <a:spLocks noEditPoints="1"/>
              </p:cNvSpPr>
              <p:nvPr/>
            </p:nvSpPr>
            <p:spPr bwMode="auto">
              <a:xfrm>
                <a:off x="6563147" y="3271803"/>
                <a:ext cx="260366" cy="384401"/>
              </a:xfrm>
              <a:custGeom>
                <a:avLst/>
                <a:gdLst>
                  <a:gd name="T0" fmla="*/ 2294 w 4588"/>
                  <a:gd name="T1" fmla="*/ 0 h 6773"/>
                  <a:gd name="T2" fmla="*/ 1966 w 4588"/>
                  <a:gd name="T3" fmla="*/ 4562 h 6773"/>
                  <a:gd name="T4" fmla="*/ 1638 w 4588"/>
                  <a:gd name="T5" fmla="*/ 5136 h 6773"/>
                  <a:gd name="T6" fmla="*/ 2949 w 4588"/>
                  <a:gd name="T7" fmla="*/ 6773 h 6773"/>
                  <a:gd name="T8" fmla="*/ 2621 w 4588"/>
                  <a:gd name="T9" fmla="*/ 4806 h 6773"/>
                  <a:gd name="T10" fmla="*/ 4582 w 4588"/>
                  <a:gd name="T11" fmla="*/ 2402 h 6773"/>
                  <a:gd name="T12" fmla="*/ 4588 w 4588"/>
                  <a:gd name="T13" fmla="*/ 2184 h 6773"/>
                  <a:gd name="T14" fmla="*/ 4582 w 4588"/>
                  <a:gd name="T15" fmla="*/ 2185 h 6773"/>
                  <a:gd name="T16" fmla="*/ 4365 w 4588"/>
                  <a:gd name="T17" fmla="*/ 2185 h 6773"/>
                  <a:gd name="T18" fmla="*/ 2294 w 4588"/>
                  <a:gd name="T19" fmla="*/ 546 h 6773"/>
                  <a:gd name="T20" fmla="*/ 224 w 4588"/>
                  <a:gd name="T21" fmla="*/ 2185 h 6773"/>
                  <a:gd name="T22" fmla="*/ 3341 w 4588"/>
                  <a:gd name="T23" fmla="*/ 2185 h 6773"/>
                  <a:gd name="T24" fmla="*/ 2514 w 4588"/>
                  <a:gd name="T25" fmla="*/ 942 h 6773"/>
                  <a:gd name="T26" fmla="*/ 1566 w 4588"/>
                  <a:gd name="T27" fmla="*/ 1386 h 6773"/>
                  <a:gd name="T28" fmla="*/ 770 w 4588"/>
                  <a:gd name="T29" fmla="*/ 2185 h 6773"/>
                  <a:gd name="T30" fmla="*/ 3818 w 4588"/>
                  <a:gd name="T31" fmla="*/ 2185 h 6773"/>
                  <a:gd name="T32" fmla="*/ 3818 w 4588"/>
                  <a:gd name="T33" fmla="*/ 2404 h 6773"/>
                  <a:gd name="T34" fmla="*/ 770 w 4588"/>
                  <a:gd name="T35" fmla="*/ 2404 h 6773"/>
                  <a:gd name="T36" fmla="*/ 1493 w 4588"/>
                  <a:gd name="T37" fmla="*/ 1890 h 6773"/>
                  <a:gd name="T38" fmla="*/ 2513 w 4588"/>
                  <a:gd name="T39" fmla="*/ 1680 h 6773"/>
                  <a:gd name="T40" fmla="*/ 3433 w 4588"/>
                  <a:gd name="T41" fmla="*/ 2404 h 6773"/>
                  <a:gd name="T42" fmla="*/ 2732 w 4588"/>
                  <a:gd name="T43" fmla="*/ 5134 h 6773"/>
                  <a:gd name="T44" fmla="*/ 1858 w 4588"/>
                  <a:gd name="T45" fmla="*/ 6554 h 6773"/>
                  <a:gd name="T46" fmla="*/ 1968 w 4588"/>
                  <a:gd name="T47" fmla="*/ 5025 h 6773"/>
                  <a:gd name="T48" fmla="*/ 2732 w 4588"/>
                  <a:gd name="T49" fmla="*/ 5134 h 6773"/>
                  <a:gd name="T50" fmla="*/ 2404 w 4588"/>
                  <a:gd name="T51" fmla="*/ 4806 h 6773"/>
                  <a:gd name="T52" fmla="*/ 2185 w 4588"/>
                  <a:gd name="T53" fmla="*/ 4585 h 6773"/>
                  <a:gd name="T54" fmla="*/ 2293 w 4588"/>
                  <a:gd name="T55" fmla="*/ 4588 h 6773"/>
                  <a:gd name="T56" fmla="*/ 2404 w 4588"/>
                  <a:gd name="T57" fmla="*/ 4585 h 6773"/>
                  <a:gd name="T58" fmla="*/ 2502 w 4588"/>
                  <a:gd name="T59" fmla="*/ 4360 h 6773"/>
                  <a:gd name="T60" fmla="*/ 2157 w 4588"/>
                  <a:gd name="T61" fmla="*/ 4364 h 6773"/>
                  <a:gd name="T62" fmla="*/ 2078 w 4588"/>
                  <a:gd name="T63" fmla="*/ 4358 h 6773"/>
                  <a:gd name="T64" fmla="*/ 552 w 4588"/>
                  <a:gd name="T65" fmla="*/ 2404 h 6773"/>
                  <a:gd name="T66" fmla="*/ 4037 w 4588"/>
                  <a:gd name="T67" fmla="*/ 2404 h 6773"/>
                  <a:gd name="T68" fmla="*/ 2510 w 4588"/>
                  <a:gd name="T69" fmla="*/ 4358 h 67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588" h="6773">
                    <a:moveTo>
                      <a:pt x="4582" y="2185"/>
                    </a:moveTo>
                    <a:cubicBezTo>
                      <a:pt x="4525" y="970"/>
                      <a:pt x="3522" y="0"/>
                      <a:pt x="2294" y="0"/>
                    </a:cubicBezTo>
                    <a:cubicBezTo>
                      <a:pt x="1029" y="0"/>
                      <a:pt x="0" y="1029"/>
                      <a:pt x="0" y="2294"/>
                    </a:cubicBezTo>
                    <a:cubicBezTo>
                      <a:pt x="0" y="3448"/>
                      <a:pt x="856" y="4402"/>
                      <a:pt x="1966" y="4562"/>
                    </a:cubicBezTo>
                    <a:lnTo>
                      <a:pt x="1966" y="4808"/>
                    </a:lnTo>
                    <a:cubicBezTo>
                      <a:pt x="1785" y="4808"/>
                      <a:pt x="1638" y="4954"/>
                      <a:pt x="1638" y="5136"/>
                    </a:cubicBezTo>
                    <a:lnTo>
                      <a:pt x="1638" y="6773"/>
                    </a:lnTo>
                    <a:lnTo>
                      <a:pt x="2949" y="6773"/>
                    </a:lnTo>
                    <a:lnTo>
                      <a:pt x="2949" y="5134"/>
                    </a:lnTo>
                    <a:cubicBezTo>
                      <a:pt x="2949" y="4953"/>
                      <a:pt x="2802" y="4806"/>
                      <a:pt x="2621" y="4806"/>
                    </a:cubicBezTo>
                    <a:lnTo>
                      <a:pt x="2621" y="4561"/>
                    </a:lnTo>
                    <a:cubicBezTo>
                      <a:pt x="3696" y="4406"/>
                      <a:pt x="4529" y="3506"/>
                      <a:pt x="4582" y="2402"/>
                    </a:cubicBezTo>
                    <a:lnTo>
                      <a:pt x="4588" y="2402"/>
                    </a:lnTo>
                    <a:lnTo>
                      <a:pt x="4588" y="2184"/>
                    </a:lnTo>
                    <a:lnTo>
                      <a:pt x="4582" y="2184"/>
                    </a:lnTo>
                    <a:lnTo>
                      <a:pt x="4582" y="2185"/>
                    </a:lnTo>
                    <a:close/>
                    <a:moveTo>
                      <a:pt x="2294" y="218"/>
                    </a:moveTo>
                    <a:cubicBezTo>
                      <a:pt x="3402" y="218"/>
                      <a:pt x="4308" y="1092"/>
                      <a:pt x="4365" y="2185"/>
                    </a:cubicBezTo>
                    <a:lnTo>
                      <a:pt x="4037" y="2185"/>
                    </a:lnTo>
                    <a:cubicBezTo>
                      <a:pt x="3980" y="1272"/>
                      <a:pt x="3221" y="546"/>
                      <a:pt x="2294" y="546"/>
                    </a:cubicBezTo>
                    <a:cubicBezTo>
                      <a:pt x="1368" y="546"/>
                      <a:pt x="609" y="1272"/>
                      <a:pt x="552" y="2185"/>
                    </a:cubicBezTo>
                    <a:lnTo>
                      <a:pt x="224" y="2185"/>
                    </a:lnTo>
                    <a:cubicBezTo>
                      <a:pt x="281" y="1090"/>
                      <a:pt x="1186" y="218"/>
                      <a:pt x="2294" y="218"/>
                    </a:cubicBezTo>
                    <a:close/>
                    <a:moveTo>
                      <a:pt x="3341" y="2185"/>
                    </a:moveTo>
                    <a:lnTo>
                      <a:pt x="3001" y="2525"/>
                    </a:lnTo>
                    <a:lnTo>
                      <a:pt x="2514" y="942"/>
                    </a:lnTo>
                    <a:lnTo>
                      <a:pt x="1968" y="2690"/>
                    </a:lnTo>
                    <a:lnTo>
                      <a:pt x="1566" y="1386"/>
                    </a:lnTo>
                    <a:lnTo>
                      <a:pt x="1034" y="2185"/>
                    </a:lnTo>
                    <a:lnTo>
                      <a:pt x="770" y="2185"/>
                    </a:lnTo>
                    <a:cubicBezTo>
                      <a:pt x="826" y="1393"/>
                      <a:pt x="1488" y="765"/>
                      <a:pt x="2294" y="765"/>
                    </a:cubicBezTo>
                    <a:cubicBezTo>
                      <a:pt x="3101" y="765"/>
                      <a:pt x="3762" y="1393"/>
                      <a:pt x="3818" y="2185"/>
                    </a:cubicBezTo>
                    <a:lnTo>
                      <a:pt x="3341" y="2185"/>
                    </a:lnTo>
                    <a:close/>
                    <a:moveTo>
                      <a:pt x="3818" y="2404"/>
                    </a:moveTo>
                    <a:cubicBezTo>
                      <a:pt x="3762" y="3196"/>
                      <a:pt x="3101" y="3824"/>
                      <a:pt x="2294" y="3824"/>
                    </a:cubicBezTo>
                    <a:cubicBezTo>
                      <a:pt x="1488" y="3824"/>
                      <a:pt x="826" y="3196"/>
                      <a:pt x="770" y="2404"/>
                    </a:cubicBezTo>
                    <a:lnTo>
                      <a:pt x="1152" y="2404"/>
                    </a:lnTo>
                    <a:lnTo>
                      <a:pt x="1493" y="1890"/>
                    </a:lnTo>
                    <a:lnTo>
                      <a:pt x="1966" y="3428"/>
                    </a:lnTo>
                    <a:lnTo>
                      <a:pt x="2513" y="1680"/>
                    </a:lnTo>
                    <a:lnTo>
                      <a:pt x="2900" y="2937"/>
                    </a:lnTo>
                    <a:lnTo>
                      <a:pt x="3433" y="2404"/>
                    </a:lnTo>
                    <a:lnTo>
                      <a:pt x="3818" y="2404"/>
                    </a:lnTo>
                    <a:close/>
                    <a:moveTo>
                      <a:pt x="2732" y="5134"/>
                    </a:moveTo>
                    <a:lnTo>
                      <a:pt x="2732" y="6554"/>
                    </a:lnTo>
                    <a:lnTo>
                      <a:pt x="1858" y="6554"/>
                    </a:lnTo>
                    <a:lnTo>
                      <a:pt x="1858" y="5134"/>
                    </a:lnTo>
                    <a:cubicBezTo>
                      <a:pt x="1858" y="5074"/>
                      <a:pt x="1908" y="5025"/>
                      <a:pt x="1968" y="5025"/>
                    </a:cubicBezTo>
                    <a:lnTo>
                      <a:pt x="2624" y="5025"/>
                    </a:lnTo>
                    <a:cubicBezTo>
                      <a:pt x="2682" y="5025"/>
                      <a:pt x="2732" y="5074"/>
                      <a:pt x="2732" y="5134"/>
                    </a:cubicBezTo>
                    <a:close/>
                    <a:moveTo>
                      <a:pt x="2404" y="4585"/>
                    </a:moveTo>
                    <a:lnTo>
                      <a:pt x="2404" y="4806"/>
                    </a:lnTo>
                    <a:lnTo>
                      <a:pt x="2185" y="4806"/>
                    </a:lnTo>
                    <a:lnTo>
                      <a:pt x="2185" y="4585"/>
                    </a:lnTo>
                    <a:cubicBezTo>
                      <a:pt x="2204" y="4586"/>
                      <a:pt x="2222" y="4585"/>
                      <a:pt x="2241" y="4585"/>
                    </a:cubicBezTo>
                    <a:cubicBezTo>
                      <a:pt x="2258" y="4585"/>
                      <a:pt x="2276" y="4588"/>
                      <a:pt x="2293" y="4588"/>
                    </a:cubicBezTo>
                    <a:cubicBezTo>
                      <a:pt x="2310" y="4588"/>
                      <a:pt x="2328" y="4585"/>
                      <a:pt x="2345" y="4585"/>
                    </a:cubicBezTo>
                    <a:cubicBezTo>
                      <a:pt x="2366" y="4585"/>
                      <a:pt x="2385" y="4586"/>
                      <a:pt x="2404" y="4585"/>
                    </a:cubicBezTo>
                    <a:close/>
                    <a:moveTo>
                      <a:pt x="2510" y="4358"/>
                    </a:moveTo>
                    <a:lnTo>
                      <a:pt x="2502" y="4360"/>
                    </a:lnTo>
                    <a:cubicBezTo>
                      <a:pt x="2480" y="4362"/>
                      <a:pt x="2456" y="4362"/>
                      <a:pt x="2432" y="4364"/>
                    </a:cubicBezTo>
                    <a:cubicBezTo>
                      <a:pt x="2340" y="4370"/>
                      <a:pt x="2249" y="4370"/>
                      <a:pt x="2157" y="4364"/>
                    </a:cubicBezTo>
                    <a:cubicBezTo>
                      <a:pt x="2133" y="4362"/>
                      <a:pt x="2110" y="4362"/>
                      <a:pt x="2086" y="4360"/>
                    </a:cubicBezTo>
                    <a:lnTo>
                      <a:pt x="2078" y="4358"/>
                    </a:lnTo>
                    <a:cubicBezTo>
                      <a:pt x="1070" y="4254"/>
                      <a:pt x="277" y="3425"/>
                      <a:pt x="224" y="2404"/>
                    </a:cubicBezTo>
                    <a:lnTo>
                      <a:pt x="552" y="2404"/>
                    </a:lnTo>
                    <a:cubicBezTo>
                      <a:pt x="609" y="3317"/>
                      <a:pt x="1368" y="4042"/>
                      <a:pt x="2294" y="4042"/>
                    </a:cubicBezTo>
                    <a:cubicBezTo>
                      <a:pt x="3221" y="4042"/>
                      <a:pt x="3980" y="3317"/>
                      <a:pt x="4037" y="2404"/>
                    </a:cubicBezTo>
                    <a:lnTo>
                      <a:pt x="4365" y="2404"/>
                    </a:lnTo>
                    <a:cubicBezTo>
                      <a:pt x="4310" y="3425"/>
                      <a:pt x="3517" y="4254"/>
                      <a:pt x="2510" y="435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/>
              </a:p>
            </p:txBody>
          </p:sp>
        </p:grpSp>
      </p:grp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339" y="0"/>
            <a:ext cx="4151802" cy="694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ectangle 44"/>
          <p:cNvSpPr/>
          <p:nvPr/>
        </p:nvSpPr>
        <p:spPr>
          <a:xfrm>
            <a:off x="8552287" y="804117"/>
            <a:ext cx="814704" cy="81470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800"/>
          </a:p>
        </p:txBody>
      </p:sp>
      <p:sp>
        <p:nvSpPr>
          <p:cNvPr id="51" name="Freeform 18"/>
          <p:cNvSpPr>
            <a:spLocks noEditPoints="1"/>
          </p:cNvSpPr>
          <p:nvPr/>
        </p:nvSpPr>
        <p:spPr bwMode="auto">
          <a:xfrm>
            <a:off x="8727672" y="927724"/>
            <a:ext cx="487237" cy="462666"/>
          </a:xfrm>
          <a:custGeom>
            <a:avLst/>
            <a:gdLst>
              <a:gd name="T0" fmla="*/ 3556 w 6773"/>
              <a:gd name="T1" fmla="*/ 0 h 6433"/>
              <a:gd name="T2" fmla="*/ 1918 w 6773"/>
              <a:gd name="T3" fmla="*/ 1211 h 6433"/>
              <a:gd name="T4" fmla="*/ 634 w 6773"/>
              <a:gd name="T5" fmla="*/ 723 h 6433"/>
              <a:gd name="T6" fmla="*/ 634 w 6773"/>
              <a:gd name="T7" fmla="*/ 939 h 6433"/>
              <a:gd name="T8" fmla="*/ 449 w 6773"/>
              <a:gd name="T9" fmla="*/ 2481 h 6433"/>
              <a:gd name="T10" fmla="*/ 0 w 6773"/>
              <a:gd name="T11" fmla="*/ 2823 h 6433"/>
              <a:gd name="T12" fmla="*/ 338 w 6773"/>
              <a:gd name="T13" fmla="*/ 4289 h 6433"/>
              <a:gd name="T14" fmla="*/ 1468 w 6773"/>
              <a:gd name="T15" fmla="*/ 5332 h 6433"/>
              <a:gd name="T16" fmla="*/ 2370 w 6773"/>
              <a:gd name="T17" fmla="*/ 6433 h 6433"/>
              <a:gd name="T18" fmla="*/ 4402 w 6773"/>
              <a:gd name="T19" fmla="*/ 5773 h 6433"/>
              <a:gd name="T20" fmla="*/ 5305 w 6773"/>
              <a:gd name="T21" fmla="*/ 6433 h 6433"/>
              <a:gd name="T22" fmla="*/ 6773 w 6773"/>
              <a:gd name="T23" fmla="*/ 3387 h 6433"/>
              <a:gd name="T24" fmla="*/ 3556 w 6773"/>
              <a:gd name="T25" fmla="*/ 225 h 6433"/>
              <a:gd name="T26" fmla="*/ 4362 w 6773"/>
              <a:gd name="T27" fmla="*/ 2145 h 6433"/>
              <a:gd name="T28" fmla="*/ 3622 w 6773"/>
              <a:gd name="T29" fmla="*/ 1980 h 6433"/>
              <a:gd name="T30" fmla="*/ 3989 w 6773"/>
              <a:gd name="T31" fmla="*/ 1576 h 6433"/>
              <a:gd name="T32" fmla="*/ 3622 w 6773"/>
              <a:gd name="T33" fmla="*/ 1193 h 6433"/>
              <a:gd name="T34" fmla="*/ 3729 w 6773"/>
              <a:gd name="T35" fmla="*/ 989 h 6433"/>
              <a:gd name="T36" fmla="*/ 3846 w 6773"/>
              <a:gd name="T37" fmla="*/ 749 h 6433"/>
              <a:gd name="T38" fmla="*/ 3622 w 6773"/>
              <a:gd name="T39" fmla="*/ 564 h 6433"/>
              <a:gd name="T40" fmla="*/ 3493 w 6773"/>
              <a:gd name="T41" fmla="*/ 652 h 6433"/>
              <a:gd name="T42" fmla="*/ 3158 w 6773"/>
              <a:gd name="T43" fmla="*/ 1009 h 6433"/>
              <a:gd name="T44" fmla="*/ 3492 w 6773"/>
              <a:gd name="T45" fmla="*/ 1403 h 6433"/>
              <a:gd name="T46" fmla="*/ 3406 w 6773"/>
              <a:gd name="T47" fmla="*/ 1699 h 6433"/>
              <a:gd name="T48" fmla="*/ 3122 w 6773"/>
              <a:gd name="T49" fmla="*/ 1603 h 6433"/>
              <a:gd name="T50" fmla="*/ 3490 w 6773"/>
              <a:gd name="T51" fmla="*/ 1987 h 6433"/>
              <a:gd name="T52" fmla="*/ 2746 w 6773"/>
              <a:gd name="T53" fmla="*/ 2147 h 6433"/>
              <a:gd name="T54" fmla="*/ 3556 w 6773"/>
              <a:gd name="T55" fmla="*/ 225 h 6433"/>
              <a:gd name="T56" fmla="*/ 3409 w 6773"/>
              <a:gd name="T57" fmla="*/ 1085 h 6433"/>
              <a:gd name="T58" fmla="*/ 3412 w 6773"/>
              <a:gd name="T59" fmla="*/ 905 h 6433"/>
              <a:gd name="T60" fmla="*/ 3494 w 6773"/>
              <a:gd name="T61" fmla="*/ 1151 h 6433"/>
              <a:gd name="T62" fmla="*/ 3622 w 6773"/>
              <a:gd name="T63" fmla="*/ 1785 h 6433"/>
              <a:gd name="T64" fmla="*/ 3737 w 6773"/>
              <a:gd name="T65" fmla="*/ 1507 h 6433"/>
              <a:gd name="T66" fmla="*/ 3730 w 6773"/>
              <a:gd name="T67" fmla="*/ 1723 h 6433"/>
              <a:gd name="T68" fmla="*/ 5144 w 6773"/>
              <a:gd name="T69" fmla="*/ 5287 h 6433"/>
              <a:gd name="T70" fmla="*/ 5080 w 6773"/>
              <a:gd name="T71" fmla="*/ 6209 h 6433"/>
              <a:gd name="T72" fmla="*/ 4628 w 6773"/>
              <a:gd name="T73" fmla="*/ 5487 h 6433"/>
              <a:gd name="T74" fmla="*/ 3498 w 6773"/>
              <a:gd name="T75" fmla="*/ 5645 h 6433"/>
              <a:gd name="T76" fmla="*/ 2142 w 6773"/>
              <a:gd name="T77" fmla="*/ 5412 h 6433"/>
              <a:gd name="T78" fmla="*/ 1693 w 6773"/>
              <a:gd name="T79" fmla="*/ 6209 h 6433"/>
              <a:gd name="T80" fmla="*/ 1637 w 6773"/>
              <a:gd name="T81" fmla="*/ 5171 h 6433"/>
              <a:gd name="T82" fmla="*/ 590 w 6773"/>
              <a:gd name="T83" fmla="*/ 4064 h 6433"/>
              <a:gd name="T84" fmla="*/ 225 w 6773"/>
              <a:gd name="T85" fmla="*/ 3951 h 6433"/>
              <a:gd name="T86" fmla="*/ 338 w 6773"/>
              <a:gd name="T87" fmla="*/ 2708 h 6433"/>
              <a:gd name="T88" fmla="*/ 621 w 6773"/>
              <a:gd name="T89" fmla="*/ 2643 h 6433"/>
              <a:gd name="T90" fmla="*/ 1506 w 6773"/>
              <a:gd name="T91" fmla="*/ 1679 h 6433"/>
              <a:gd name="T92" fmla="*/ 1061 w 6773"/>
              <a:gd name="T93" fmla="*/ 907 h 6433"/>
              <a:gd name="T94" fmla="*/ 1816 w 6773"/>
              <a:gd name="T95" fmla="*/ 1501 h 6433"/>
              <a:gd name="T96" fmla="*/ 2200 w 6773"/>
              <a:gd name="T97" fmla="*/ 1344 h 6433"/>
              <a:gd name="T98" fmla="*/ 2454 w 6773"/>
              <a:gd name="T99" fmla="*/ 2143 h 6433"/>
              <a:gd name="T100" fmla="*/ 2256 w 6773"/>
              <a:gd name="T101" fmla="*/ 2368 h 6433"/>
              <a:gd name="T102" fmla="*/ 4453 w 6773"/>
              <a:gd name="T103" fmla="*/ 2368 h 6433"/>
              <a:gd name="T104" fmla="*/ 4854 w 6773"/>
              <a:gd name="T105" fmla="*/ 2143 h 6433"/>
              <a:gd name="T106" fmla="*/ 4909 w 6773"/>
              <a:gd name="T107" fmla="*/ 1384 h 6433"/>
              <a:gd name="T108" fmla="*/ 5144 w 6773"/>
              <a:gd name="T109" fmla="*/ 5287 h 6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6773" h="6433">
                <a:moveTo>
                  <a:pt x="4892" y="1139"/>
                </a:moveTo>
                <a:cubicBezTo>
                  <a:pt x="4788" y="495"/>
                  <a:pt x="4229" y="0"/>
                  <a:pt x="3556" y="0"/>
                </a:cubicBezTo>
                <a:cubicBezTo>
                  <a:pt x="2896" y="0"/>
                  <a:pt x="2346" y="475"/>
                  <a:pt x="2226" y="1099"/>
                </a:cubicBezTo>
                <a:cubicBezTo>
                  <a:pt x="2121" y="1132"/>
                  <a:pt x="2018" y="1169"/>
                  <a:pt x="1918" y="1211"/>
                </a:cubicBezTo>
                <a:cubicBezTo>
                  <a:pt x="1712" y="879"/>
                  <a:pt x="1352" y="676"/>
                  <a:pt x="956" y="676"/>
                </a:cubicBezTo>
                <a:cubicBezTo>
                  <a:pt x="848" y="676"/>
                  <a:pt x="740" y="692"/>
                  <a:pt x="634" y="723"/>
                </a:cubicBezTo>
                <a:lnTo>
                  <a:pt x="268" y="831"/>
                </a:lnTo>
                <a:lnTo>
                  <a:pt x="634" y="939"/>
                </a:lnTo>
                <a:cubicBezTo>
                  <a:pt x="937" y="1028"/>
                  <a:pt x="1174" y="1275"/>
                  <a:pt x="1256" y="1577"/>
                </a:cubicBezTo>
                <a:cubicBezTo>
                  <a:pt x="901" y="1831"/>
                  <a:pt x="624" y="2141"/>
                  <a:pt x="449" y="2481"/>
                </a:cubicBezTo>
                <a:lnTo>
                  <a:pt x="338" y="2481"/>
                </a:lnTo>
                <a:cubicBezTo>
                  <a:pt x="152" y="2484"/>
                  <a:pt x="0" y="2636"/>
                  <a:pt x="0" y="2823"/>
                </a:cubicBezTo>
                <a:lnTo>
                  <a:pt x="0" y="3951"/>
                </a:lnTo>
                <a:cubicBezTo>
                  <a:pt x="0" y="4137"/>
                  <a:pt x="152" y="4289"/>
                  <a:pt x="338" y="4289"/>
                </a:cubicBezTo>
                <a:lnTo>
                  <a:pt x="449" y="4289"/>
                </a:lnTo>
                <a:cubicBezTo>
                  <a:pt x="660" y="4699"/>
                  <a:pt x="1009" y="5057"/>
                  <a:pt x="1468" y="5332"/>
                </a:cubicBezTo>
                <a:lnTo>
                  <a:pt x="1468" y="6433"/>
                </a:lnTo>
                <a:lnTo>
                  <a:pt x="2370" y="6433"/>
                </a:lnTo>
                <a:lnTo>
                  <a:pt x="2370" y="5717"/>
                </a:lnTo>
                <a:cubicBezTo>
                  <a:pt x="3017" y="5899"/>
                  <a:pt x="3736" y="5919"/>
                  <a:pt x="4402" y="5773"/>
                </a:cubicBezTo>
                <a:lnTo>
                  <a:pt x="4402" y="6433"/>
                </a:lnTo>
                <a:lnTo>
                  <a:pt x="5305" y="6433"/>
                </a:lnTo>
                <a:lnTo>
                  <a:pt x="5305" y="5457"/>
                </a:lnTo>
                <a:cubicBezTo>
                  <a:pt x="6226" y="4997"/>
                  <a:pt x="6773" y="4227"/>
                  <a:pt x="6773" y="3387"/>
                </a:cubicBezTo>
                <a:cubicBezTo>
                  <a:pt x="6773" y="2425"/>
                  <a:pt x="6036" y="1547"/>
                  <a:pt x="4892" y="1139"/>
                </a:cubicBezTo>
                <a:close/>
                <a:moveTo>
                  <a:pt x="3556" y="225"/>
                </a:moveTo>
                <a:cubicBezTo>
                  <a:pt x="4178" y="225"/>
                  <a:pt x="4685" y="732"/>
                  <a:pt x="4685" y="1355"/>
                </a:cubicBezTo>
                <a:cubicBezTo>
                  <a:pt x="4685" y="1655"/>
                  <a:pt x="4570" y="1933"/>
                  <a:pt x="4362" y="2145"/>
                </a:cubicBezTo>
                <a:lnTo>
                  <a:pt x="3622" y="2145"/>
                </a:lnTo>
                <a:lnTo>
                  <a:pt x="3622" y="1980"/>
                </a:lnTo>
                <a:cubicBezTo>
                  <a:pt x="3737" y="1963"/>
                  <a:pt x="3826" y="1919"/>
                  <a:pt x="3892" y="1845"/>
                </a:cubicBezTo>
                <a:cubicBezTo>
                  <a:pt x="3956" y="1772"/>
                  <a:pt x="3989" y="1683"/>
                  <a:pt x="3989" y="1576"/>
                </a:cubicBezTo>
                <a:cubicBezTo>
                  <a:pt x="3989" y="1481"/>
                  <a:pt x="3964" y="1403"/>
                  <a:pt x="3912" y="1341"/>
                </a:cubicBezTo>
                <a:cubicBezTo>
                  <a:pt x="3860" y="1280"/>
                  <a:pt x="3764" y="1231"/>
                  <a:pt x="3622" y="1193"/>
                </a:cubicBezTo>
                <a:lnTo>
                  <a:pt x="3622" y="848"/>
                </a:lnTo>
                <a:cubicBezTo>
                  <a:pt x="3678" y="872"/>
                  <a:pt x="3714" y="919"/>
                  <a:pt x="3729" y="989"/>
                </a:cubicBezTo>
                <a:lnTo>
                  <a:pt x="3953" y="960"/>
                </a:lnTo>
                <a:cubicBezTo>
                  <a:pt x="3937" y="872"/>
                  <a:pt x="3902" y="801"/>
                  <a:pt x="3846" y="749"/>
                </a:cubicBezTo>
                <a:cubicBezTo>
                  <a:pt x="3792" y="696"/>
                  <a:pt x="3717" y="665"/>
                  <a:pt x="3622" y="653"/>
                </a:cubicBezTo>
                <a:lnTo>
                  <a:pt x="3622" y="564"/>
                </a:lnTo>
                <a:lnTo>
                  <a:pt x="3493" y="564"/>
                </a:lnTo>
                <a:lnTo>
                  <a:pt x="3493" y="652"/>
                </a:lnTo>
                <a:cubicBezTo>
                  <a:pt x="3393" y="663"/>
                  <a:pt x="3312" y="700"/>
                  <a:pt x="3250" y="765"/>
                </a:cubicBezTo>
                <a:cubicBezTo>
                  <a:pt x="3189" y="831"/>
                  <a:pt x="3158" y="912"/>
                  <a:pt x="3158" y="1009"/>
                </a:cubicBezTo>
                <a:cubicBezTo>
                  <a:pt x="3158" y="1104"/>
                  <a:pt x="3185" y="1185"/>
                  <a:pt x="3238" y="1252"/>
                </a:cubicBezTo>
                <a:cubicBezTo>
                  <a:pt x="3293" y="1320"/>
                  <a:pt x="3377" y="1369"/>
                  <a:pt x="3492" y="1403"/>
                </a:cubicBezTo>
                <a:lnTo>
                  <a:pt x="3492" y="1773"/>
                </a:lnTo>
                <a:cubicBezTo>
                  <a:pt x="3460" y="1757"/>
                  <a:pt x="3432" y="1733"/>
                  <a:pt x="3406" y="1699"/>
                </a:cubicBezTo>
                <a:cubicBezTo>
                  <a:pt x="3381" y="1665"/>
                  <a:pt x="3362" y="1624"/>
                  <a:pt x="3353" y="1577"/>
                </a:cubicBezTo>
                <a:lnTo>
                  <a:pt x="3122" y="1603"/>
                </a:lnTo>
                <a:cubicBezTo>
                  <a:pt x="3140" y="1719"/>
                  <a:pt x="3180" y="1808"/>
                  <a:pt x="3244" y="1872"/>
                </a:cubicBezTo>
                <a:cubicBezTo>
                  <a:pt x="3306" y="1935"/>
                  <a:pt x="3389" y="1973"/>
                  <a:pt x="3490" y="1987"/>
                </a:cubicBezTo>
                <a:lnTo>
                  <a:pt x="3490" y="2147"/>
                </a:lnTo>
                <a:lnTo>
                  <a:pt x="2746" y="2147"/>
                </a:lnTo>
                <a:cubicBezTo>
                  <a:pt x="2538" y="1935"/>
                  <a:pt x="2424" y="1656"/>
                  <a:pt x="2424" y="1356"/>
                </a:cubicBezTo>
                <a:cubicBezTo>
                  <a:pt x="2426" y="732"/>
                  <a:pt x="2933" y="225"/>
                  <a:pt x="3556" y="225"/>
                </a:cubicBezTo>
                <a:close/>
                <a:moveTo>
                  <a:pt x="3493" y="1151"/>
                </a:moveTo>
                <a:cubicBezTo>
                  <a:pt x="3456" y="1133"/>
                  <a:pt x="3426" y="1112"/>
                  <a:pt x="3409" y="1085"/>
                </a:cubicBezTo>
                <a:cubicBezTo>
                  <a:pt x="3390" y="1060"/>
                  <a:pt x="3380" y="1031"/>
                  <a:pt x="3380" y="999"/>
                </a:cubicBezTo>
                <a:cubicBezTo>
                  <a:pt x="3380" y="965"/>
                  <a:pt x="3390" y="933"/>
                  <a:pt x="3412" y="905"/>
                </a:cubicBezTo>
                <a:cubicBezTo>
                  <a:pt x="3432" y="877"/>
                  <a:pt x="3460" y="857"/>
                  <a:pt x="3494" y="845"/>
                </a:cubicBezTo>
                <a:lnTo>
                  <a:pt x="3494" y="1151"/>
                </a:lnTo>
                <a:lnTo>
                  <a:pt x="3493" y="1151"/>
                </a:lnTo>
                <a:close/>
                <a:moveTo>
                  <a:pt x="3622" y="1785"/>
                </a:moveTo>
                <a:lnTo>
                  <a:pt x="3622" y="1441"/>
                </a:lnTo>
                <a:cubicBezTo>
                  <a:pt x="3676" y="1456"/>
                  <a:pt x="3714" y="1479"/>
                  <a:pt x="3737" y="1507"/>
                </a:cubicBezTo>
                <a:cubicBezTo>
                  <a:pt x="3761" y="1535"/>
                  <a:pt x="3772" y="1569"/>
                  <a:pt x="3772" y="1608"/>
                </a:cubicBezTo>
                <a:cubicBezTo>
                  <a:pt x="3772" y="1652"/>
                  <a:pt x="3758" y="1692"/>
                  <a:pt x="3730" y="1723"/>
                </a:cubicBezTo>
                <a:cubicBezTo>
                  <a:pt x="3702" y="1755"/>
                  <a:pt x="3666" y="1777"/>
                  <a:pt x="3622" y="1785"/>
                </a:cubicBezTo>
                <a:close/>
                <a:moveTo>
                  <a:pt x="5144" y="5287"/>
                </a:moveTo>
                <a:lnTo>
                  <a:pt x="5080" y="5317"/>
                </a:lnTo>
                <a:lnTo>
                  <a:pt x="5080" y="6209"/>
                </a:lnTo>
                <a:lnTo>
                  <a:pt x="4628" y="6209"/>
                </a:lnTo>
                <a:lnTo>
                  <a:pt x="4628" y="5487"/>
                </a:lnTo>
                <a:lnTo>
                  <a:pt x="4486" y="5523"/>
                </a:lnTo>
                <a:cubicBezTo>
                  <a:pt x="4168" y="5604"/>
                  <a:pt x="3834" y="5645"/>
                  <a:pt x="3498" y="5645"/>
                </a:cubicBezTo>
                <a:cubicBezTo>
                  <a:pt x="3081" y="5645"/>
                  <a:pt x="2674" y="5583"/>
                  <a:pt x="2290" y="5460"/>
                </a:cubicBezTo>
                <a:lnTo>
                  <a:pt x="2142" y="5412"/>
                </a:lnTo>
                <a:lnTo>
                  <a:pt x="2142" y="6209"/>
                </a:lnTo>
                <a:lnTo>
                  <a:pt x="1693" y="6209"/>
                </a:lnTo>
                <a:lnTo>
                  <a:pt x="1693" y="5203"/>
                </a:lnTo>
                <a:lnTo>
                  <a:pt x="1637" y="5171"/>
                </a:lnTo>
                <a:cubicBezTo>
                  <a:pt x="1166" y="4900"/>
                  <a:pt x="816" y="4540"/>
                  <a:pt x="621" y="4129"/>
                </a:cubicBezTo>
                <a:lnTo>
                  <a:pt x="590" y="4064"/>
                </a:lnTo>
                <a:lnTo>
                  <a:pt x="338" y="4064"/>
                </a:lnTo>
                <a:cubicBezTo>
                  <a:pt x="276" y="4064"/>
                  <a:pt x="225" y="4013"/>
                  <a:pt x="225" y="3951"/>
                </a:cubicBezTo>
                <a:lnTo>
                  <a:pt x="225" y="2821"/>
                </a:lnTo>
                <a:cubicBezTo>
                  <a:pt x="225" y="2759"/>
                  <a:pt x="276" y="2708"/>
                  <a:pt x="338" y="2708"/>
                </a:cubicBezTo>
                <a:lnTo>
                  <a:pt x="590" y="2708"/>
                </a:lnTo>
                <a:lnTo>
                  <a:pt x="621" y="2643"/>
                </a:lnTo>
                <a:cubicBezTo>
                  <a:pt x="785" y="2293"/>
                  <a:pt x="1070" y="1975"/>
                  <a:pt x="1445" y="1720"/>
                </a:cubicBezTo>
                <a:lnTo>
                  <a:pt x="1506" y="1679"/>
                </a:lnTo>
                <a:lnTo>
                  <a:pt x="1493" y="1607"/>
                </a:lnTo>
                <a:cubicBezTo>
                  <a:pt x="1442" y="1325"/>
                  <a:pt x="1284" y="1077"/>
                  <a:pt x="1061" y="907"/>
                </a:cubicBezTo>
                <a:cubicBezTo>
                  <a:pt x="1364" y="941"/>
                  <a:pt x="1629" y="1125"/>
                  <a:pt x="1768" y="1404"/>
                </a:cubicBezTo>
                <a:lnTo>
                  <a:pt x="1816" y="1501"/>
                </a:lnTo>
                <a:lnTo>
                  <a:pt x="1914" y="1456"/>
                </a:lnTo>
                <a:cubicBezTo>
                  <a:pt x="2006" y="1415"/>
                  <a:pt x="2102" y="1377"/>
                  <a:pt x="2200" y="1344"/>
                </a:cubicBezTo>
                <a:lnTo>
                  <a:pt x="2200" y="1352"/>
                </a:lnTo>
                <a:cubicBezTo>
                  <a:pt x="2200" y="1641"/>
                  <a:pt x="2289" y="1913"/>
                  <a:pt x="2454" y="2143"/>
                </a:cubicBezTo>
                <a:lnTo>
                  <a:pt x="2256" y="2143"/>
                </a:lnTo>
                <a:lnTo>
                  <a:pt x="2256" y="2368"/>
                </a:lnTo>
                <a:lnTo>
                  <a:pt x="2657" y="2368"/>
                </a:lnTo>
                <a:lnTo>
                  <a:pt x="4453" y="2368"/>
                </a:lnTo>
                <a:lnTo>
                  <a:pt x="4854" y="2368"/>
                </a:lnTo>
                <a:lnTo>
                  <a:pt x="4854" y="2143"/>
                </a:lnTo>
                <a:lnTo>
                  <a:pt x="4657" y="2143"/>
                </a:lnTo>
                <a:cubicBezTo>
                  <a:pt x="4816" y="1924"/>
                  <a:pt x="4904" y="1663"/>
                  <a:pt x="4909" y="1384"/>
                </a:cubicBezTo>
                <a:cubicBezTo>
                  <a:pt x="5908" y="1772"/>
                  <a:pt x="6548" y="2545"/>
                  <a:pt x="6548" y="3384"/>
                </a:cubicBezTo>
                <a:cubicBezTo>
                  <a:pt x="6548" y="4157"/>
                  <a:pt x="6022" y="4867"/>
                  <a:pt x="5144" y="5287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815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emplate 5 -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A5A5A"/>
      </a:accent1>
      <a:accent2>
        <a:srgbClr val="C39C6B"/>
      </a:accent2>
      <a:accent3>
        <a:srgbClr val="A5A5A5"/>
      </a:accent3>
      <a:accent4>
        <a:srgbClr val="7F7F7F"/>
      </a:accent4>
      <a:accent5>
        <a:srgbClr val="595959"/>
      </a:accent5>
      <a:accent6>
        <a:srgbClr val="3F3F3F"/>
      </a:accent6>
      <a:hlink>
        <a:srgbClr val="0563C1"/>
      </a:hlink>
      <a:folHlink>
        <a:srgbClr val="954F72"/>
      </a:folHlink>
    </a:clrScheme>
    <a:fontScheme name="Template - 5">
      <a:majorFont>
        <a:latin typeface="BodoniXT"/>
        <a:ea typeface=""/>
        <a:cs typeface="Angsana New"/>
      </a:majorFont>
      <a:minorFont>
        <a:latin typeface="Montserrat Light"/>
        <a:ea typeface=""/>
        <a:cs typeface="Cordia New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6088</TotalTime>
  <Words>463</Words>
  <Application>Microsoft Office PowerPoint</Application>
  <PresentationFormat>Widescreen</PresentationFormat>
  <Paragraphs>96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Angsana New</vt:lpstr>
      <vt:lpstr>Arial</vt:lpstr>
      <vt:lpstr>BodoniXT</vt:lpstr>
      <vt:lpstr>Calibri</vt:lpstr>
      <vt:lpstr>Cordia New</vt:lpstr>
      <vt:lpstr>Montserrat Light</vt:lpstr>
      <vt:lpstr>Office Theme</vt:lpstr>
      <vt:lpstr>The Nuts &amp; Bolts of FSU Student Systems </vt:lpstr>
      <vt:lpstr>What do you need to know now?</vt:lpstr>
      <vt:lpstr>We are all connected by the internet, like neurons in a giant brain.</vt:lpstr>
      <vt:lpstr>Know the State of Your Information</vt:lpstr>
      <vt:lpstr>Know Your Stats</vt:lpstr>
      <vt:lpstr>How to get in?</vt:lpstr>
      <vt:lpstr>?</vt:lpstr>
      <vt:lpstr>BE PREPARED</vt:lpstr>
      <vt:lpstr>Tuition &amp; Assistantships</vt:lpstr>
      <vt:lpstr>Health Insurance</vt:lpstr>
      <vt:lpstr>Health Subsidy Benefit</vt:lpstr>
      <vt:lpstr>Other items</vt:lpstr>
      <vt:lpstr>References/Links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Win7</dc:creator>
  <cp:lastModifiedBy>Brian Barton</cp:lastModifiedBy>
  <cp:revision>317</cp:revision>
  <cp:lastPrinted>2017-10-21T19:20:55Z</cp:lastPrinted>
  <dcterms:created xsi:type="dcterms:W3CDTF">2016-11-16T11:38:56Z</dcterms:created>
  <dcterms:modified xsi:type="dcterms:W3CDTF">2022-06-08T16:40:04Z</dcterms:modified>
</cp:coreProperties>
</file>